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304" r:id="rId4"/>
    <p:sldId id="258" r:id="rId5"/>
    <p:sldId id="260" r:id="rId6"/>
    <p:sldId id="259" r:id="rId7"/>
    <p:sldId id="261" r:id="rId8"/>
    <p:sldId id="305" r:id="rId9"/>
    <p:sldId id="262" r:id="rId10"/>
    <p:sldId id="263" r:id="rId11"/>
    <p:sldId id="306" r:id="rId12"/>
    <p:sldId id="307" r:id="rId13"/>
    <p:sldId id="308" r:id="rId14"/>
    <p:sldId id="309" r:id="rId15"/>
    <p:sldId id="264" r:id="rId16"/>
    <p:sldId id="266" r:id="rId17"/>
    <p:sldId id="265" r:id="rId18"/>
    <p:sldId id="267" r:id="rId19"/>
    <p:sldId id="310" r:id="rId20"/>
    <p:sldId id="311" r:id="rId21"/>
    <p:sldId id="312" r:id="rId22"/>
    <p:sldId id="313" r:id="rId23"/>
    <p:sldId id="314" r:id="rId24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63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26FEC8-10A1-48F1-852D-D295A8156257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4B5A766-B1CD-420C-A7B0-CDBE12190CCC}">
      <dgm:prSet phldrT="[Texto]" custT="1"/>
      <dgm:spPr/>
      <dgm:t>
        <a:bodyPr/>
        <a:lstStyle/>
        <a:p>
          <a:r>
            <a:rPr lang="pt-BR" sz="1800" b="1" dirty="0"/>
            <a:t>Forças</a:t>
          </a:r>
        </a:p>
      </dgm:t>
    </dgm:pt>
    <dgm:pt modelId="{03D1707B-10B6-486A-B86D-7AA1009E2CD7}" type="parTrans" cxnId="{BEC333EF-0FD1-47B7-A313-A00198B27C75}">
      <dgm:prSet/>
      <dgm:spPr/>
      <dgm:t>
        <a:bodyPr/>
        <a:lstStyle/>
        <a:p>
          <a:endParaRPr lang="pt-BR" sz="1050"/>
        </a:p>
      </dgm:t>
    </dgm:pt>
    <dgm:pt modelId="{CB6CBA3B-94FE-4CF6-930A-46122BB16CCE}" type="sibTrans" cxnId="{BEC333EF-0FD1-47B7-A313-A00198B27C75}">
      <dgm:prSet/>
      <dgm:spPr/>
      <dgm:t>
        <a:bodyPr/>
        <a:lstStyle/>
        <a:p>
          <a:endParaRPr lang="pt-BR" sz="1050"/>
        </a:p>
      </dgm:t>
    </dgm:pt>
    <dgm:pt modelId="{59D1FD41-7BDB-45DB-A78C-F1B2E27BE0FD}">
      <dgm:prSet phldrT="[Texto]" custT="1"/>
      <dgm:spPr/>
      <dgm:t>
        <a:bodyPr/>
        <a:lstStyle/>
        <a:p>
          <a:r>
            <a:rPr lang="pt-BR" sz="1050" dirty="0"/>
            <a:t> </a:t>
          </a:r>
          <a:r>
            <a:rPr lang="pt-BR" sz="1200" dirty="0"/>
            <a:t>Criatividade;</a:t>
          </a:r>
        </a:p>
      </dgm:t>
    </dgm:pt>
    <dgm:pt modelId="{00B163AD-CF94-4484-87A4-5977885673D4}" type="parTrans" cxnId="{51C12012-2D55-476C-A37A-97507D04F036}">
      <dgm:prSet/>
      <dgm:spPr/>
      <dgm:t>
        <a:bodyPr/>
        <a:lstStyle/>
        <a:p>
          <a:endParaRPr lang="pt-BR" sz="1050"/>
        </a:p>
      </dgm:t>
    </dgm:pt>
    <dgm:pt modelId="{8BC3F9CD-EE18-4F37-B1E1-89A4EFE1F926}" type="sibTrans" cxnId="{51C12012-2D55-476C-A37A-97507D04F036}">
      <dgm:prSet/>
      <dgm:spPr/>
      <dgm:t>
        <a:bodyPr/>
        <a:lstStyle/>
        <a:p>
          <a:endParaRPr lang="pt-BR" sz="1050"/>
        </a:p>
      </dgm:t>
    </dgm:pt>
    <dgm:pt modelId="{D3896B32-8E83-45FA-B34E-8040B4441929}">
      <dgm:prSet phldrT="[Texto]" custT="1"/>
      <dgm:spPr/>
      <dgm:t>
        <a:bodyPr/>
        <a:lstStyle/>
        <a:p>
          <a:r>
            <a:rPr lang="pt-BR" sz="1800" b="1" dirty="0"/>
            <a:t>Fraquezas</a:t>
          </a:r>
        </a:p>
      </dgm:t>
    </dgm:pt>
    <dgm:pt modelId="{D924BD9E-B2AC-4023-8467-4C5AD7EF3492}" type="parTrans" cxnId="{3832DF90-1AED-4CB8-BFDF-39B0A75FB6B8}">
      <dgm:prSet/>
      <dgm:spPr/>
      <dgm:t>
        <a:bodyPr/>
        <a:lstStyle/>
        <a:p>
          <a:endParaRPr lang="pt-BR" sz="1050"/>
        </a:p>
      </dgm:t>
    </dgm:pt>
    <dgm:pt modelId="{3525B9B6-01E9-40B7-BC77-0EFD5E892271}" type="sibTrans" cxnId="{3832DF90-1AED-4CB8-BFDF-39B0A75FB6B8}">
      <dgm:prSet/>
      <dgm:spPr/>
      <dgm:t>
        <a:bodyPr/>
        <a:lstStyle/>
        <a:p>
          <a:endParaRPr lang="pt-BR" sz="1050"/>
        </a:p>
      </dgm:t>
    </dgm:pt>
    <dgm:pt modelId="{F81F89F2-2090-4774-B5CD-5E6C6DA3DC2D}">
      <dgm:prSet phldrT="[Texto]" custT="1"/>
      <dgm:spPr/>
      <dgm:t>
        <a:bodyPr/>
        <a:lstStyle/>
        <a:p>
          <a:r>
            <a:rPr lang="pt-BR" sz="1200" dirty="0"/>
            <a:t> Medo;</a:t>
          </a:r>
        </a:p>
      </dgm:t>
    </dgm:pt>
    <dgm:pt modelId="{6E3956E3-EB3F-45CD-B2C7-4871E18BE9BE}" type="parTrans" cxnId="{FD8D9CE6-779C-4242-9193-DD1B42EB9C9F}">
      <dgm:prSet/>
      <dgm:spPr/>
      <dgm:t>
        <a:bodyPr/>
        <a:lstStyle/>
        <a:p>
          <a:endParaRPr lang="pt-BR" sz="1050"/>
        </a:p>
      </dgm:t>
    </dgm:pt>
    <dgm:pt modelId="{23033AC0-EC25-467D-B595-793B66693CCD}" type="sibTrans" cxnId="{FD8D9CE6-779C-4242-9193-DD1B42EB9C9F}">
      <dgm:prSet/>
      <dgm:spPr/>
      <dgm:t>
        <a:bodyPr/>
        <a:lstStyle/>
        <a:p>
          <a:endParaRPr lang="pt-BR" sz="1050"/>
        </a:p>
      </dgm:t>
    </dgm:pt>
    <dgm:pt modelId="{B866C839-0D68-4917-945D-CE66B794F5AC}">
      <dgm:prSet phldrT="[Texto]" custT="1"/>
      <dgm:spPr/>
      <dgm:t>
        <a:bodyPr/>
        <a:lstStyle/>
        <a:p>
          <a:r>
            <a:rPr lang="pt-BR" sz="1800" b="1" dirty="0"/>
            <a:t>Ameaças</a:t>
          </a:r>
        </a:p>
      </dgm:t>
    </dgm:pt>
    <dgm:pt modelId="{20954D84-1D66-47EC-B454-DB8CAE475AC9}" type="parTrans" cxnId="{C221D273-73BB-46DC-81DE-A9C665EB5B94}">
      <dgm:prSet/>
      <dgm:spPr/>
      <dgm:t>
        <a:bodyPr/>
        <a:lstStyle/>
        <a:p>
          <a:endParaRPr lang="pt-BR" sz="1050"/>
        </a:p>
      </dgm:t>
    </dgm:pt>
    <dgm:pt modelId="{9264398D-F0E7-410C-A1DE-E56976414E72}" type="sibTrans" cxnId="{C221D273-73BB-46DC-81DE-A9C665EB5B94}">
      <dgm:prSet/>
      <dgm:spPr/>
      <dgm:t>
        <a:bodyPr/>
        <a:lstStyle/>
        <a:p>
          <a:endParaRPr lang="pt-BR" sz="1050"/>
        </a:p>
      </dgm:t>
    </dgm:pt>
    <dgm:pt modelId="{C73017A6-4D4C-4886-8B65-EEB1FEA27D52}">
      <dgm:prSet phldrT="[Texto]" custT="1"/>
      <dgm:spPr/>
      <dgm:t>
        <a:bodyPr/>
        <a:lstStyle/>
        <a:p>
          <a:r>
            <a:rPr lang="pt-BR" sz="1050" dirty="0"/>
            <a:t> </a:t>
          </a:r>
          <a:r>
            <a:rPr lang="pt-BR" sz="1200" dirty="0"/>
            <a:t>Competição;</a:t>
          </a:r>
        </a:p>
      </dgm:t>
    </dgm:pt>
    <dgm:pt modelId="{5C4FC639-ECFE-451F-83D0-1B5BB655241B}" type="parTrans" cxnId="{B1AC87A3-0858-4867-AB94-E7FF72A3AA8D}">
      <dgm:prSet/>
      <dgm:spPr/>
      <dgm:t>
        <a:bodyPr/>
        <a:lstStyle/>
        <a:p>
          <a:endParaRPr lang="pt-BR" sz="1050"/>
        </a:p>
      </dgm:t>
    </dgm:pt>
    <dgm:pt modelId="{1337DD21-310E-48A6-9D6F-AF7DE5CC8322}" type="sibTrans" cxnId="{B1AC87A3-0858-4867-AB94-E7FF72A3AA8D}">
      <dgm:prSet/>
      <dgm:spPr/>
      <dgm:t>
        <a:bodyPr/>
        <a:lstStyle/>
        <a:p>
          <a:endParaRPr lang="pt-BR" sz="1050"/>
        </a:p>
      </dgm:t>
    </dgm:pt>
    <dgm:pt modelId="{EB7443DB-63C5-4DC3-87C9-CE3B5F906358}">
      <dgm:prSet phldrT="[Texto]" custT="1"/>
      <dgm:spPr/>
      <dgm:t>
        <a:bodyPr/>
        <a:lstStyle/>
        <a:p>
          <a:r>
            <a:rPr lang="pt-BR" sz="1800" b="1" dirty="0"/>
            <a:t>Oportunidade</a:t>
          </a:r>
        </a:p>
      </dgm:t>
    </dgm:pt>
    <dgm:pt modelId="{469E7686-A303-44E7-A777-5909955B41A8}" type="parTrans" cxnId="{55FC81A1-0172-4742-AFAC-BAC5E32659A2}">
      <dgm:prSet/>
      <dgm:spPr/>
      <dgm:t>
        <a:bodyPr/>
        <a:lstStyle/>
        <a:p>
          <a:endParaRPr lang="pt-BR" sz="1050"/>
        </a:p>
      </dgm:t>
    </dgm:pt>
    <dgm:pt modelId="{AA750E80-FEA3-4EA0-ADD6-8B955569AF7D}" type="sibTrans" cxnId="{55FC81A1-0172-4742-AFAC-BAC5E32659A2}">
      <dgm:prSet/>
      <dgm:spPr/>
      <dgm:t>
        <a:bodyPr/>
        <a:lstStyle/>
        <a:p>
          <a:endParaRPr lang="pt-BR" sz="1050"/>
        </a:p>
      </dgm:t>
    </dgm:pt>
    <dgm:pt modelId="{7097AF67-48A2-4F06-9B6B-97B01682E6A0}">
      <dgm:prSet phldrT="[Texto]" custT="1"/>
      <dgm:spPr/>
      <dgm:t>
        <a:bodyPr/>
        <a:lstStyle/>
        <a:p>
          <a:r>
            <a:rPr lang="pt-BR" sz="1050" dirty="0"/>
            <a:t> </a:t>
          </a:r>
          <a:r>
            <a:rPr lang="pt-BR" sz="1200" dirty="0"/>
            <a:t>Novo Emprego;</a:t>
          </a:r>
        </a:p>
      </dgm:t>
    </dgm:pt>
    <dgm:pt modelId="{65B9EDED-E96A-43E0-9A8E-CD20D625D800}" type="parTrans" cxnId="{8F09FED9-3B1E-4570-8B1C-E90CC525251F}">
      <dgm:prSet/>
      <dgm:spPr/>
      <dgm:t>
        <a:bodyPr/>
        <a:lstStyle/>
        <a:p>
          <a:endParaRPr lang="pt-BR" sz="1050"/>
        </a:p>
      </dgm:t>
    </dgm:pt>
    <dgm:pt modelId="{CB1AADAF-A740-4D6E-BF77-6739BDC0CCF3}" type="sibTrans" cxnId="{8F09FED9-3B1E-4570-8B1C-E90CC525251F}">
      <dgm:prSet/>
      <dgm:spPr/>
      <dgm:t>
        <a:bodyPr/>
        <a:lstStyle/>
        <a:p>
          <a:endParaRPr lang="pt-BR" sz="1050"/>
        </a:p>
      </dgm:t>
    </dgm:pt>
    <dgm:pt modelId="{20A5C853-3C00-4AA1-8EE9-796F0167F5FF}">
      <dgm:prSet phldrT="[Texto]" custT="1"/>
      <dgm:spPr/>
      <dgm:t>
        <a:bodyPr/>
        <a:lstStyle/>
        <a:p>
          <a:r>
            <a:rPr lang="pt-BR" sz="1200" dirty="0"/>
            <a:t> Atitude;</a:t>
          </a:r>
        </a:p>
      </dgm:t>
    </dgm:pt>
    <dgm:pt modelId="{0259DCEA-6ED0-4CAF-8FF5-EBDACC84411F}" type="parTrans" cxnId="{19C19831-A39C-4F61-ACA9-93F51B5A7685}">
      <dgm:prSet/>
      <dgm:spPr/>
      <dgm:t>
        <a:bodyPr/>
        <a:lstStyle/>
        <a:p>
          <a:endParaRPr lang="pt-BR"/>
        </a:p>
      </dgm:t>
    </dgm:pt>
    <dgm:pt modelId="{5BEDB28C-55A1-4F4A-AD7C-CD57DDE18C89}" type="sibTrans" cxnId="{19C19831-A39C-4F61-ACA9-93F51B5A7685}">
      <dgm:prSet/>
      <dgm:spPr/>
      <dgm:t>
        <a:bodyPr/>
        <a:lstStyle/>
        <a:p>
          <a:endParaRPr lang="pt-BR"/>
        </a:p>
      </dgm:t>
    </dgm:pt>
    <dgm:pt modelId="{6E45A14F-8D61-4D8B-8767-50B9675784C4}">
      <dgm:prSet phldrT="[Texto]" custT="1"/>
      <dgm:spPr/>
      <dgm:t>
        <a:bodyPr/>
        <a:lstStyle/>
        <a:p>
          <a:r>
            <a:rPr lang="pt-BR" sz="1200" dirty="0"/>
            <a:t> Inteligência;</a:t>
          </a:r>
        </a:p>
      </dgm:t>
    </dgm:pt>
    <dgm:pt modelId="{78E6F618-E938-41EA-8ABE-93DCC316238D}" type="parTrans" cxnId="{0BF51C56-BE3E-46BC-B096-2262C88D86D1}">
      <dgm:prSet/>
      <dgm:spPr/>
      <dgm:t>
        <a:bodyPr/>
        <a:lstStyle/>
        <a:p>
          <a:endParaRPr lang="pt-BR"/>
        </a:p>
      </dgm:t>
    </dgm:pt>
    <dgm:pt modelId="{C5F21CDE-E3C8-4516-AD8A-7501C2E249F4}" type="sibTrans" cxnId="{0BF51C56-BE3E-46BC-B096-2262C88D86D1}">
      <dgm:prSet/>
      <dgm:spPr/>
      <dgm:t>
        <a:bodyPr/>
        <a:lstStyle/>
        <a:p>
          <a:endParaRPr lang="pt-BR"/>
        </a:p>
      </dgm:t>
    </dgm:pt>
    <dgm:pt modelId="{6EB29202-67FA-489C-A399-A00505A76D5F}">
      <dgm:prSet phldrT="[Texto]" custT="1"/>
      <dgm:spPr/>
      <dgm:t>
        <a:bodyPr/>
        <a:lstStyle/>
        <a:p>
          <a:r>
            <a:rPr lang="pt-BR" sz="1200" dirty="0"/>
            <a:t> Comportamento.</a:t>
          </a:r>
        </a:p>
      </dgm:t>
    </dgm:pt>
    <dgm:pt modelId="{F1A1E8A9-3FD0-408F-956D-8E30C69654DA}" type="parTrans" cxnId="{D5F5B384-6EC7-4C87-8C30-1A4806786482}">
      <dgm:prSet/>
      <dgm:spPr/>
      <dgm:t>
        <a:bodyPr/>
        <a:lstStyle/>
        <a:p>
          <a:endParaRPr lang="pt-BR"/>
        </a:p>
      </dgm:t>
    </dgm:pt>
    <dgm:pt modelId="{8402449A-C80A-4ADF-96FE-7246D221CA43}" type="sibTrans" cxnId="{D5F5B384-6EC7-4C87-8C30-1A4806786482}">
      <dgm:prSet/>
      <dgm:spPr/>
      <dgm:t>
        <a:bodyPr/>
        <a:lstStyle/>
        <a:p>
          <a:endParaRPr lang="pt-BR"/>
        </a:p>
      </dgm:t>
    </dgm:pt>
    <dgm:pt modelId="{2288B5CF-6455-4496-9181-CD7FD1D2E4B1}">
      <dgm:prSet phldrT="[Texto]" custT="1"/>
      <dgm:spPr/>
      <dgm:t>
        <a:bodyPr/>
        <a:lstStyle/>
        <a:p>
          <a:r>
            <a:rPr lang="pt-BR" sz="1200" dirty="0"/>
            <a:t> Ansiedade;</a:t>
          </a:r>
        </a:p>
      </dgm:t>
    </dgm:pt>
    <dgm:pt modelId="{6F24F55C-E2A4-4574-9CEA-11A9D40F390F}" type="parTrans" cxnId="{32210BEC-6C20-43E8-AAA7-1015C15DB18B}">
      <dgm:prSet/>
      <dgm:spPr/>
      <dgm:t>
        <a:bodyPr/>
        <a:lstStyle/>
        <a:p>
          <a:endParaRPr lang="pt-BR"/>
        </a:p>
      </dgm:t>
    </dgm:pt>
    <dgm:pt modelId="{9116C68F-3A7F-47AD-92E4-BAA1B4D626E3}" type="sibTrans" cxnId="{32210BEC-6C20-43E8-AAA7-1015C15DB18B}">
      <dgm:prSet/>
      <dgm:spPr/>
      <dgm:t>
        <a:bodyPr/>
        <a:lstStyle/>
        <a:p>
          <a:endParaRPr lang="pt-BR"/>
        </a:p>
      </dgm:t>
    </dgm:pt>
    <dgm:pt modelId="{23E7419B-F1AA-4E55-A814-4EE956620B27}">
      <dgm:prSet phldrT="[Texto]" custT="1"/>
      <dgm:spPr/>
      <dgm:t>
        <a:bodyPr/>
        <a:lstStyle/>
        <a:p>
          <a:r>
            <a:rPr lang="pt-BR" sz="1200" dirty="0"/>
            <a:t> Insegurança;</a:t>
          </a:r>
        </a:p>
      </dgm:t>
    </dgm:pt>
    <dgm:pt modelId="{E3770FD6-1E3A-472F-B5C9-9804A51C98C8}" type="parTrans" cxnId="{6A38C55A-3525-4FAC-AC38-5E4D9D0B46FE}">
      <dgm:prSet/>
      <dgm:spPr/>
      <dgm:t>
        <a:bodyPr/>
        <a:lstStyle/>
        <a:p>
          <a:endParaRPr lang="pt-BR"/>
        </a:p>
      </dgm:t>
    </dgm:pt>
    <dgm:pt modelId="{690E4683-0ECB-417B-ABAE-5C80ECBD05D9}" type="sibTrans" cxnId="{6A38C55A-3525-4FAC-AC38-5E4D9D0B46FE}">
      <dgm:prSet/>
      <dgm:spPr/>
      <dgm:t>
        <a:bodyPr/>
        <a:lstStyle/>
        <a:p>
          <a:endParaRPr lang="pt-BR"/>
        </a:p>
      </dgm:t>
    </dgm:pt>
    <dgm:pt modelId="{86913670-2733-4F9A-810E-70773F3B924D}">
      <dgm:prSet phldrT="[Texto]" custT="1"/>
      <dgm:spPr/>
      <dgm:t>
        <a:bodyPr/>
        <a:lstStyle/>
        <a:p>
          <a:r>
            <a:rPr lang="pt-BR" sz="1200" dirty="0"/>
            <a:t>  Nova Cidade;</a:t>
          </a:r>
        </a:p>
      </dgm:t>
    </dgm:pt>
    <dgm:pt modelId="{3297E3F3-104D-4867-969E-DA34605B65F1}" type="parTrans" cxnId="{A06C06DC-6376-46BB-8EA6-37F0503F691C}">
      <dgm:prSet/>
      <dgm:spPr/>
      <dgm:t>
        <a:bodyPr/>
        <a:lstStyle/>
        <a:p>
          <a:endParaRPr lang="pt-BR"/>
        </a:p>
      </dgm:t>
    </dgm:pt>
    <dgm:pt modelId="{72A1AA9E-4475-4365-AF88-2B46E2062637}" type="sibTrans" cxnId="{A06C06DC-6376-46BB-8EA6-37F0503F691C}">
      <dgm:prSet/>
      <dgm:spPr/>
      <dgm:t>
        <a:bodyPr/>
        <a:lstStyle/>
        <a:p>
          <a:endParaRPr lang="pt-BR"/>
        </a:p>
      </dgm:t>
    </dgm:pt>
    <dgm:pt modelId="{46FDAAFD-46BF-4810-BE0E-16533E83D4F1}">
      <dgm:prSet phldrT="[Texto]" custT="1"/>
      <dgm:spPr/>
      <dgm:t>
        <a:bodyPr/>
        <a:lstStyle/>
        <a:p>
          <a:r>
            <a:rPr lang="pt-BR" sz="1200" dirty="0"/>
            <a:t> Novos Amigos.</a:t>
          </a:r>
        </a:p>
      </dgm:t>
    </dgm:pt>
    <dgm:pt modelId="{90673242-7906-42E5-B886-F76448ECAD32}" type="parTrans" cxnId="{FEAFE1B7-EACF-41E2-B8C0-6AD5A2B6524F}">
      <dgm:prSet/>
      <dgm:spPr/>
      <dgm:t>
        <a:bodyPr/>
        <a:lstStyle/>
        <a:p>
          <a:endParaRPr lang="pt-BR"/>
        </a:p>
      </dgm:t>
    </dgm:pt>
    <dgm:pt modelId="{18304879-AE44-48F8-BE27-F7121461FDC3}" type="sibTrans" cxnId="{FEAFE1B7-EACF-41E2-B8C0-6AD5A2B6524F}">
      <dgm:prSet/>
      <dgm:spPr/>
      <dgm:t>
        <a:bodyPr/>
        <a:lstStyle/>
        <a:p>
          <a:endParaRPr lang="pt-BR"/>
        </a:p>
      </dgm:t>
    </dgm:pt>
    <dgm:pt modelId="{36E5AED3-B2AC-4F87-9E1A-32E174B32537}">
      <dgm:prSet phldrT="[Texto]" custT="1"/>
      <dgm:spPr/>
      <dgm:t>
        <a:bodyPr/>
        <a:lstStyle/>
        <a:p>
          <a:r>
            <a:rPr lang="pt-BR" sz="1200" dirty="0"/>
            <a:t> Desemprego;</a:t>
          </a:r>
        </a:p>
      </dgm:t>
    </dgm:pt>
    <dgm:pt modelId="{09ED8F82-5631-4F28-8EE9-05C40EB2C369}" type="parTrans" cxnId="{6300BCEE-D8AD-41CF-8898-BC5C149A74CA}">
      <dgm:prSet/>
      <dgm:spPr/>
      <dgm:t>
        <a:bodyPr/>
        <a:lstStyle/>
        <a:p>
          <a:endParaRPr lang="pt-BR"/>
        </a:p>
      </dgm:t>
    </dgm:pt>
    <dgm:pt modelId="{454C9703-1FD5-4443-BA15-DFD882CF3972}" type="sibTrans" cxnId="{6300BCEE-D8AD-41CF-8898-BC5C149A74CA}">
      <dgm:prSet/>
      <dgm:spPr/>
      <dgm:t>
        <a:bodyPr/>
        <a:lstStyle/>
        <a:p>
          <a:endParaRPr lang="pt-BR"/>
        </a:p>
      </dgm:t>
    </dgm:pt>
    <dgm:pt modelId="{941B8C20-C3A4-448F-9060-A6982BEB85B8}">
      <dgm:prSet phldrT="[Texto]" custT="1"/>
      <dgm:spPr/>
      <dgm:t>
        <a:bodyPr/>
        <a:lstStyle/>
        <a:p>
          <a:r>
            <a:rPr lang="pt-BR" sz="1200" dirty="0"/>
            <a:t> Assédio.</a:t>
          </a:r>
        </a:p>
      </dgm:t>
    </dgm:pt>
    <dgm:pt modelId="{E5ECB0FB-58AF-4338-AA35-79F25601F56F}" type="parTrans" cxnId="{6D27BDA5-9D2C-47AC-B558-4F79047B1F72}">
      <dgm:prSet/>
      <dgm:spPr/>
      <dgm:t>
        <a:bodyPr/>
        <a:lstStyle/>
        <a:p>
          <a:endParaRPr lang="pt-BR"/>
        </a:p>
      </dgm:t>
    </dgm:pt>
    <dgm:pt modelId="{1A366F90-7C03-4E18-BE4B-FD388A4F7510}" type="sibTrans" cxnId="{6D27BDA5-9D2C-47AC-B558-4F79047B1F72}">
      <dgm:prSet/>
      <dgm:spPr/>
      <dgm:t>
        <a:bodyPr/>
        <a:lstStyle/>
        <a:p>
          <a:endParaRPr lang="pt-BR"/>
        </a:p>
      </dgm:t>
    </dgm:pt>
    <dgm:pt modelId="{8D3CBCC9-70BA-43D5-BC03-C743A65CD594}">
      <dgm:prSet phldrT="[Texto]" custT="1"/>
      <dgm:spPr/>
      <dgm:t>
        <a:bodyPr/>
        <a:lstStyle/>
        <a:p>
          <a:r>
            <a:rPr lang="pt-BR" sz="1200" dirty="0"/>
            <a:t> Timidez.</a:t>
          </a:r>
        </a:p>
      </dgm:t>
    </dgm:pt>
    <dgm:pt modelId="{D1B44270-5A7F-4EF1-AF48-181B12ACA9DA}" type="parTrans" cxnId="{B956D327-C4A8-4323-813E-71F5AF223A8A}">
      <dgm:prSet/>
      <dgm:spPr/>
      <dgm:t>
        <a:bodyPr/>
        <a:lstStyle/>
        <a:p>
          <a:endParaRPr lang="pt-BR"/>
        </a:p>
      </dgm:t>
    </dgm:pt>
    <dgm:pt modelId="{3A482D3C-2BD8-41C0-AB52-85B444DEC9F5}" type="sibTrans" cxnId="{B956D327-C4A8-4323-813E-71F5AF223A8A}">
      <dgm:prSet/>
      <dgm:spPr/>
      <dgm:t>
        <a:bodyPr/>
        <a:lstStyle/>
        <a:p>
          <a:endParaRPr lang="pt-BR"/>
        </a:p>
      </dgm:t>
    </dgm:pt>
    <dgm:pt modelId="{8DA8E4AA-0BC3-4054-A4DC-9EFCA130C8AD}" type="pres">
      <dgm:prSet presAssocID="{2F26FEC8-10A1-48F1-852D-D295A815625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6CB18B8-0317-45E5-9A4A-723364B32896}" type="pres">
      <dgm:prSet presAssocID="{2F26FEC8-10A1-48F1-852D-D295A8156257}" presName="children" presStyleCnt="0"/>
      <dgm:spPr/>
    </dgm:pt>
    <dgm:pt modelId="{CAF5E4A9-D477-408E-9B86-FED99B552F40}" type="pres">
      <dgm:prSet presAssocID="{2F26FEC8-10A1-48F1-852D-D295A8156257}" presName="child1group" presStyleCnt="0"/>
      <dgm:spPr/>
    </dgm:pt>
    <dgm:pt modelId="{153D4A14-0BD8-41EC-B3B0-C6F6671312A9}" type="pres">
      <dgm:prSet presAssocID="{2F26FEC8-10A1-48F1-852D-D295A8156257}" presName="child1" presStyleLbl="bgAcc1" presStyleIdx="0" presStyleCnt="4" custScaleX="109909" custScaleY="87084" custLinFactNeighborX="-19587"/>
      <dgm:spPr/>
      <dgm:t>
        <a:bodyPr/>
        <a:lstStyle/>
        <a:p>
          <a:endParaRPr lang="pt-BR"/>
        </a:p>
      </dgm:t>
    </dgm:pt>
    <dgm:pt modelId="{62B64062-59CD-443F-8074-7DCA4D3BB3CD}" type="pres">
      <dgm:prSet presAssocID="{2F26FEC8-10A1-48F1-852D-D295A815625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58F61A-9EFF-4A3F-AE03-6110F919C577}" type="pres">
      <dgm:prSet presAssocID="{2F26FEC8-10A1-48F1-852D-D295A8156257}" presName="child2group" presStyleCnt="0"/>
      <dgm:spPr/>
    </dgm:pt>
    <dgm:pt modelId="{348A86C4-E766-4235-A183-BF3683E087DE}" type="pres">
      <dgm:prSet presAssocID="{2F26FEC8-10A1-48F1-852D-D295A8156257}" presName="child2" presStyleLbl="bgAcc1" presStyleIdx="1" presStyleCnt="4"/>
      <dgm:spPr/>
      <dgm:t>
        <a:bodyPr/>
        <a:lstStyle/>
        <a:p>
          <a:endParaRPr lang="pt-BR"/>
        </a:p>
      </dgm:t>
    </dgm:pt>
    <dgm:pt modelId="{E33CB16F-7F0D-4D9E-A19B-89D5785BB35B}" type="pres">
      <dgm:prSet presAssocID="{2F26FEC8-10A1-48F1-852D-D295A815625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B668DA-2835-4994-A587-1DA353267340}" type="pres">
      <dgm:prSet presAssocID="{2F26FEC8-10A1-48F1-852D-D295A8156257}" presName="child3group" presStyleCnt="0"/>
      <dgm:spPr/>
    </dgm:pt>
    <dgm:pt modelId="{0C99AE0E-3669-4A4D-A773-9B3BC86E9C65}" type="pres">
      <dgm:prSet presAssocID="{2F26FEC8-10A1-48F1-852D-D295A8156257}" presName="child3" presStyleLbl="bgAcc1" presStyleIdx="2" presStyleCnt="4"/>
      <dgm:spPr/>
      <dgm:t>
        <a:bodyPr/>
        <a:lstStyle/>
        <a:p>
          <a:endParaRPr lang="pt-BR"/>
        </a:p>
      </dgm:t>
    </dgm:pt>
    <dgm:pt modelId="{1311B9B5-F582-46C8-9DC2-985AB8DA9DF8}" type="pres">
      <dgm:prSet presAssocID="{2F26FEC8-10A1-48F1-852D-D295A815625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058161-11A5-4A7A-986C-DE8F1E4D617F}" type="pres">
      <dgm:prSet presAssocID="{2F26FEC8-10A1-48F1-852D-D295A8156257}" presName="child4group" presStyleCnt="0"/>
      <dgm:spPr/>
    </dgm:pt>
    <dgm:pt modelId="{212D192F-6476-4C1C-8534-2881EB2D1315}" type="pres">
      <dgm:prSet presAssocID="{2F26FEC8-10A1-48F1-852D-D295A8156257}" presName="child4" presStyleLbl="bgAcc1" presStyleIdx="3" presStyleCnt="4" custScaleX="107112" custLinFactNeighborX="-12854" custLinFactNeighborY="252"/>
      <dgm:spPr/>
      <dgm:t>
        <a:bodyPr/>
        <a:lstStyle/>
        <a:p>
          <a:endParaRPr lang="pt-BR"/>
        </a:p>
      </dgm:t>
    </dgm:pt>
    <dgm:pt modelId="{6260ADB7-90DF-44FA-8874-B2B72F36D78E}" type="pres">
      <dgm:prSet presAssocID="{2F26FEC8-10A1-48F1-852D-D295A815625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C3B7B9-668C-4FBF-BFF8-083E36482E82}" type="pres">
      <dgm:prSet presAssocID="{2F26FEC8-10A1-48F1-852D-D295A8156257}" presName="childPlaceholder" presStyleCnt="0"/>
      <dgm:spPr/>
    </dgm:pt>
    <dgm:pt modelId="{3A09E37F-31F6-4C89-8D73-84468AAB1EC8}" type="pres">
      <dgm:prSet presAssocID="{2F26FEC8-10A1-48F1-852D-D295A8156257}" presName="circle" presStyleCnt="0"/>
      <dgm:spPr/>
    </dgm:pt>
    <dgm:pt modelId="{8BCC83E4-3C86-4F3F-B56C-93315FFDB259}" type="pres">
      <dgm:prSet presAssocID="{2F26FEC8-10A1-48F1-852D-D295A8156257}" presName="quadrant1" presStyleLbl="node1" presStyleIdx="0" presStyleCnt="4" custScaleX="102032" custLinFactNeighborX="3398" custLinFactNeighborY="-108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0F2CBA-CBA0-4E01-82B8-3229E76D85D0}" type="pres">
      <dgm:prSet presAssocID="{2F26FEC8-10A1-48F1-852D-D295A8156257}" presName="quadrant2" presStyleLbl="node1" presStyleIdx="1" presStyleCnt="4" custLinFactNeighborX="-205" custLinFactNeighborY="-108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CB1338-0FDA-4A7A-87EA-31305A029A6B}" type="pres">
      <dgm:prSet presAssocID="{2F26FEC8-10A1-48F1-852D-D295A8156257}" presName="quadrant3" presStyleLbl="node1" presStyleIdx="2" presStyleCnt="4" custScaleY="101074" custLinFactNeighborX="-205" custLinFactNeighborY="-415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CB07C5-8DF8-4A7F-97C6-B0DAD10369BB}" type="pres">
      <dgm:prSet presAssocID="{2F26FEC8-10A1-48F1-852D-D295A8156257}" presName="quadrant4" presStyleLbl="node1" presStyleIdx="3" presStyleCnt="4" custScaleX="101622" custScaleY="102032" custLinFactNeighborX="4209" custLinFactNeighborY="-367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7625E0-0F58-4B03-8AA2-0639B7190277}" type="pres">
      <dgm:prSet presAssocID="{2F26FEC8-10A1-48F1-852D-D295A8156257}" presName="quadrantPlaceholder" presStyleCnt="0"/>
      <dgm:spPr/>
    </dgm:pt>
    <dgm:pt modelId="{670EA1F0-853D-4E02-9BD7-742AE8F11A13}" type="pres">
      <dgm:prSet presAssocID="{2F26FEC8-10A1-48F1-852D-D295A8156257}" presName="center1" presStyleLbl="fgShp" presStyleIdx="0" presStyleCnt="2"/>
      <dgm:spPr/>
    </dgm:pt>
    <dgm:pt modelId="{4C649FBA-BF6B-41AD-B9F7-67A82DC85DCB}" type="pres">
      <dgm:prSet presAssocID="{2F26FEC8-10A1-48F1-852D-D295A8156257}" presName="center2" presStyleLbl="fgShp" presStyleIdx="1" presStyleCnt="2"/>
      <dgm:spPr/>
    </dgm:pt>
  </dgm:ptLst>
  <dgm:cxnLst>
    <dgm:cxn modelId="{E60A242E-376D-4C4F-BD2A-26E0D263B840}" type="presOf" srcId="{2288B5CF-6455-4496-9181-CD7FD1D2E4B1}" destId="{E33CB16F-7F0D-4D9E-A19B-89D5785BB35B}" srcOrd="1" destOrd="1" presId="urn:microsoft.com/office/officeart/2005/8/layout/cycle4#1"/>
    <dgm:cxn modelId="{A26134C6-E190-44F9-B206-891E699D81F3}" type="presOf" srcId="{6EB29202-67FA-489C-A399-A00505A76D5F}" destId="{62B64062-59CD-443F-8074-7DCA4D3BB3CD}" srcOrd="1" destOrd="3" presId="urn:microsoft.com/office/officeart/2005/8/layout/cycle4#1"/>
    <dgm:cxn modelId="{9BE3DA2C-2743-44BC-B03D-BC528F41DF09}" type="presOf" srcId="{44B5A766-B1CD-420C-A7B0-CDBE12190CCC}" destId="{8BCC83E4-3C86-4F3F-B56C-93315FFDB259}" srcOrd="0" destOrd="0" presId="urn:microsoft.com/office/officeart/2005/8/layout/cycle4#1"/>
    <dgm:cxn modelId="{B956D327-C4A8-4323-813E-71F5AF223A8A}" srcId="{D3896B32-8E83-45FA-B34E-8040B4441929}" destId="{8D3CBCC9-70BA-43D5-BC03-C743A65CD594}" srcOrd="3" destOrd="0" parTransId="{D1B44270-5A7F-4EF1-AF48-181B12ACA9DA}" sibTransId="{3A482D3C-2BD8-41C0-AB52-85B444DEC9F5}"/>
    <dgm:cxn modelId="{CE73FA27-1517-40CF-A681-A6BFFEB530E9}" type="presOf" srcId="{2F26FEC8-10A1-48F1-852D-D295A8156257}" destId="{8DA8E4AA-0BC3-4054-A4DC-9EFCA130C8AD}" srcOrd="0" destOrd="0" presId="urn:microsoft.com/office/officeart/2005/8/layout/cycle4#1"/>
    <dgm:cxn modelId="{32210BEC-6C20-43E8-AAA7-1015C15DB18B}" srcId="{D3896B32-8E83-45FA-B34E-8040B4441929}" destId="{2288B5CF-6455-4496-9181-CD7FD1D2E4B1}" srcOrd="1" destOrd="0" parTransId="{6F24F55C-E2A4-4574-9CEA-11A9D40F390F}" sibTransId="{9116C68F-3A7F-47AD-92E4-BAA1B4D626E3}"/>
    <dgm:cxn modelId="{BE790946-AE4B-473F-B1B5-97CD4F2B79BB}" type="presOf" srcId="{59D1FD41-7BDB-45DB-A78C-F1B2E27BE0FD}" destId="{153D4A14-0BD8-41EC-B3B0-C6F6671312A9}" srcOrd="0" destOrd="0" presId="urn:microsoft.com/office/officeart/2005/8/layout/cycle4#1"/>
    <dgm:cxn modelId="{D5F5B384-6EC7-4C87-8C30-1A4806786482}" srcId="{44B5A766-B1CD-420C-A7B0-CDBE12190CCC}" destId="{6EB29202-67FA-489C-A399-A00505A76D5F}" srcOrd="3" destOrd="0" parTransId="{F1A1E8A9-3FD0-408F-956D-8E30C69654DA}" sibTransId="{8402449A-C80A-4ADF-96FE-7246D221CA43}"/>
    <dgm:cxn modelId="{BEC333EF-0FD1-47B7-A313-A00198B27C75}" srcId="{2F26FEC8-10A1-48F1-852D-D295A8156257}" destId="{44B5A766-B1CD-420C-A7B0-CDBE12190CCC}" srcOrd="0" destOrd="0" parTransId="{03D1707B-10B6-486A-B86D-7AA1009E2CD7}" sibTransId="{CB6CBA3B-94FE-4CF6-930A-46122BB16CCE}"/>
    <dgm:cxn modelId="{4D01E221-00AA-437B-A57D-021DF4CDE95F}" type="presOf" srcId="{7097AF67-48A2-4F06-9B6B-97B01682E6A0}" destId="{212D192F-6476-4C1C-8534-2881EB2D1315}" srcOrd="0" destOrd="0" presId="urn:microsoft.com/office/officeart/2005/8/layout/cycle4#1"/>
    <dgm:cxn modelId="{278A499A-B215-42B5-8AC8-FB3EDB7940B9}" type="presOf" srcId="{20A5C853-3C00-4AA1-8EE9-796F0167F5FF}" destId="{62B64062-59CD-443F-8074-7DCA4D3BB3CD}" srcOrd="1" destOrd="1" presId="urn:microsoft.com/office/officeart/2005/8/layout/cycle4#1"/>
    <dgm:cxn modelId="{19C19831-A39C-4F61-ACA9-93F51B5A7685}" srcId="{44B5A766-B1CD-420C-A7B0-CDBE12190CCC}" destId="{20A5C853-3C00-4AA1-8EE9-796F0167F5FF}" srcOrd="1" destOrd="0" parTransId="{0259DCEA-6ED0-4CAF-8FF5-EBDACC84411F}" sibTransId="{5BEDB28C-55A1-4F4A-AD7C-CD57DDE18C89}"/>
    <dgm:cxn modelId="{3832DF90-1AED-4CB8-BFDF-39B0A75FB6B8}" srcId="{2F26FEC8-10A1-48F1-852D-D295A8156257}" destId="{D3896B32-8E83-45FA-B34E-8040B4441929}" srcOrd="1" destOrd="0" parTransId="{D924BD9E-B2AC-4023-8467-4C5AD7EF3492}" sibTransId="{3525B9B6-01E9-40B7-BC77-0EFD5E892271}"/>
    <dgm:cxn modelId="{A5CDBCD9-C915-4289-AD68-18954AC8CD42}" type="presOf" srcId="{20A5C853-3C00-4AA1-8EE9-796F0167F5FF}" destId="{153D4A14-0BD8-41EC-B3B0-C6F6671312A9}" srcOrd="0" destOrd="1" presId="urn:microsoft.com/office/officeart/2005/8/layout/cycle4#1"/>
    <dgm:cxn modelId="{C221D273-73BB-46DC-81DE-A9C665EB5B94}" srcId="{2F26FEC8-10A1-48F1-852D-D295A8156257}" destId="{B866C839-0D68-4917-945D-CE66B794F5AC}" srcOrd="2" destOrd="0" parTransId="{20954D84-1D66-47EC-B454-DB8CAE475AC9}" sibTransId="{9264398D-F0E7-410C-A1DE-E56976414E72}"/>
    <dgm:cxn modelId="{BF2C8807-CA79-4709-898C-83D3E5866FE8}" type="presOf" srcId="{36E5AED3-B2AC-4F87-9E1A-32E174B32537}" destId="{1311B9B5-F582-46C8-9DC2-985AB8DA9DF8}" srcOrd="1" destOrd="1" presId="urn:microsoft.com/office/officeart/2005/8/layout/cycle4#1"/>
    <dgm:cxn modelId="{0BF51C56-BE3E-46BC-B096-2262C88D86D1}" srcId="{44B5A766-B1CD-420C-A7B0-CDBE12190CCC}" destId="{6E45A14F-8D61-4D8B-8767-50B9675784C4}" srcOrd="2" destOrd="0" parTransId="{78E6F618-E938-41EA-8ABE-93DCC316238D}" sibTransId="{C5F21CDE-E3C8-4516-AD8A-7501C2E249F4}"/>
    <dgm:cxn modelId="{6F7628B9-9FE9-4CE0-85CE-F5E12E4B4741}" type="presOf" srcId="{86913670-2733-4F9A-810E-70773F3B924D}" destId="{6260ADB7-90DF-44FA-8874-B2B72F36D78E}" srcOrd="1" destOrd="1" presId="urn:microsoft.com/office/officeart/2005/8/layout/cycle4#1"/>
    <dgm:cxn modelId="{31EBB6AE-0CD9-4A5B-9FD2-3D9B53B0D417}" type="presOf" srcId="{7097AF67-48A2-4F06-9B6B-97B01682E6A0}" destId="{6260ADB7-90DF-44FA-8874-B2B72F36D78E}" srcOrd="1" destOrd="0" presId="urn:microsoft.com/office/officeart/2005/8/layout/cycle4#1"/>
    <dgm:cxn modelId="{F9A265B2-1337-4BB6-8710-BDDCE94D5AEC}" type="presOf" srcId="{23E7419B-F1AA-4E55-A814-4EE956620B27}" destId="{E33CB16F-7F0D-4D9E-A19B-89D5785BB35B}" srcOrd="1" destOrd="2" presId="urn:microsoft.com/office/officeart/2005/8/layout/cycle4#1"/>
    <dgm:cxn modelId="{70B90826-DC58-4130-BF2F-ED56839B9195}" type="presOf" srcId="{B866C839-0D68-4917-945D-CE66B794F5AC}" destId="{37CB1338-0FDA-4A7A-87EA-31305A029A6B}" srcOrd="0" destOrd="0" presId="urn:microsoft.com/office/officeart/2005/8/layout/cycle4#1"/>
    <dgm:cxn modelId="{F7615DF1-7975-43C7-9AB1-78B309703C34}" type="presOf" srcId="{941B8C20-C3A4-448F-9060-A6982BEB85B8}" destId="{1311B9B5-F582-46C8-9DC2-985AB8DA9DF8}" srcOrd="1" destOrd="2" presId="urn:microsoft.com/office/officeart/2005/8/layout/cycle4#1"/>
    <dgm:cxn modelId="{6D27BDA5-9D2C-47AC-B558-4F79047B1F72}" srcId="{B866C839-0D68-4917-945D-CE66B794F5AC}" destId="{941B8C20-C3A4-448F-9060-A6982BEB85B8}" srcOrd="2" destOrd="0" parTransId="{E5ECB0FB-58AF-4338-AA35-79F25601F56F}" sibTransId="{1A366F90-7C03-4E18-BE4B-FD388A4F7510}"/>
    <dgm:cxn modelId="{FEAFE1B7-EACF-41E2-B8C0-6AD5A2B6524F}" srcId="{EB7443DB-63C5-4DC3-87C9-CE3B5F906358}" destId="{46FDAAFD-46BF-4810-BE0E-16533E83D4F1}" srcOrd="2" destOrd="0" parTransId="{90673242-7906-42E5-B886-F76448ECAD32}" sibTransId="{18304879-AE44-48F8-BE27-F7121461FDC3}"/>
    <dgm:cxn modelId="{A1FC1DA0-D119-4CAA-A3ED-B972D4620B97}" type="presOf" srcId="{2288B5CF-6455-4496-9181-CD7FD1D2E4B1}" destId="{348A86C4-E766-4235-A183-BF3683E087DE}" srcOrd="0" destOrd="1" presId="urn:microsoft.com/office/officeart/2005/8/layout/cycle4#1"/>
    <dgm:cxn modelId="{55FC81A1-0172-4742-AFAC-BAC5E32659A2}" srcId="{2F26FEC8-10A1-48F1-852D-D295A8156257}" destId="{EB7443DB-63C5-4DC3-87C9-CE3B5F906358}" srcOrd="3" destOrd="0" parTransId="{469E7686-A303-44E7-A777-5909955B41A8}" sibTransId="{AA750E80-FEA3-4EA0-ADD6-8B955569AF7D}"/>
    <dgm:cxn modelId="{73787AE2-086C-4625-AF54-407DE8260411}" type="presOf" srcId="{46FDAAFD-46BF-4810-BE0E-16533E83D4F1}" destId="{212D192F-6476-4C1C-8534-2881EB2D1315}" srcOrd="0" destOrd="2" presId="urn:microsoft.com/office/officeart/2005/8/layout/cycle4#1"/>
    <dgm:cxn modelId="{134555CD-9566-4039-98D2-978F0F6206BF}" type="presOf" srcId="{23E7419B-F1AA-4E55-A814-4EE956620B27}" destId="{348A86C4-E766-4235-A183-BF3683E087DE}" srcOrd="0" destOrd="2" presId="urn:microsoft.com/office/officeart/2005/8/layout/cycle4#1"/>
    <dgm:cxn modelId="{A06C06DC-6376-46BB-8EA6-37F0503F691C}" srcId="{EB7443DB-63C5-4DC3-87C9-CE3B5F906358}" destId="{86913670-2733-4F9A-810E-70773F3B924D}" srcOrd="1" destOrd="0" parTransId="{3297E3F3-104D-4867-969E-DA34605B65F1}" sibTransId="{72A1AA9E-4475-4365-AF88-2B46E2062637}"/>
    <dgm:cxn modelId="{5B55DD82-A082-4BCB-875F-B0C1935D8B4B}" type="presOf" srcId="{C73017A6-4D4C-4886-8B65-EEB1FEA27D52}" destId="{1311B9B5-F582-46C8-9DC2-985AB8DA9DF8}" srcOrd="1" destOrd="0" presId="urn:microsoft.com/office/officeart/2005/8/layout/cycle4#1"/>
    <dgm:cxn modelId="{E8CA296F-AA85-40CD-AA18-F7FCD08EA1E5}" type="presOf" srcId="{8D3CBCC9-70BA-43D5-BC03-C743A65CD594}" destId="{E33CB16F-7F0D-4D9E-A19B-89D5785BB35B}" srcOrd="1" destOrd="3" presId="urn:microsoft.com/office/officeart/2005/8/layout/cycle4#1"/>
    <dgm:cxn modelId="{D32B9038-4E44-4A5C-A6AD-735CE96133F1}" type="presOf" srcId="{C73017A6-4D4C-4886-8B65-EEB1FEA27D52}" destId="{0C99AE0E-3669-4A4D-A773-9B3BC86E9C65}" srcOrd="0" destOrd="0" presId="urn:microsoft.com/office/officeart/2005/8/layout/cycle4#1"/>
    <dgm:cxn modelId="{6B05962C-EE0B-46D5-8BD3-5363010EF09D}" type="presOf" srcId="{6E45A14F-8D61-4D8B-8767-50B9675784C4}" destId="{62B64062-59CD-443F-8074-7DCA4D3BB3CD}" srcOrd="1" destOrd="2" presId="urn:microsoft.com/office/officeart/2005/8/layout/cycle4#1"/>
    <dgm:cxn modelId="{6300BCEE-D8AD-41CF-8898-BC5C149A74CA}" srcId="{B866C839-0D68-4917-945D-CE66B794F5AC}" destId="{36E5AED3-B2AC-4F87-9E1A-32E174B32537}" srcOrd="1" destOrd="0" parTransId="{09ED8F82-5631-4F28-8EE9-05C40EB2C369}" sibTransId="{454C9703-1FD5-4443-BA15-DFD882CF3972}"/>
    <dgm:cxn modelId="{53FABDCF-B4AE-4687-80F8-23FAA020A4DE}" type="presOf" srcId="{46FDAAFD-46BF-4810-BE0E-16533E83D4F1}" destId="{6260ADB7-90DF-44FA-8874-B2B72F36D78E}" srcOrd="1" destOrd="2" presId="urn:microsoft.com/office/officeart/2005/8/layout/cycle4#1"/>
    <dgm:cxn modelId="{B3FAD06D-7C8A-41AE-A69D-C491464DE66A}" type="presOf" srcId="{D3896B32-8E83-45FA-B34E-8040B4441929}" destId="{370F2CBA-CBA0-4E01-82B8-3229E76D85D0}" srcOrd="0" destOrd="0" presId="urn:microsoft.com/office/officeart/2005/8/layout/cycle4#1"/>
    <dgm:cxn modelId="{6E1A97AF-16B7-4393-8A98-E11EC65B7C7B}" type="presOf" srcId="{36E5AED3-B2AC-4F87-9E1A-32E174B32537}" destId="{0C99AE0E-3669-4A4D-A773-9B3BC86E9C65}" srcOrd="0" destOrd="1" presId="urn:microsoft.com/office/officeart/2005/8/layout/cycle4#1"/>
    <dgm:cxn modelId="{C98C3A25-F9FF-410B-8457-F34B25638347}" type="presOf" srcId="{8D3CBCC9-70BA-43D5-BC03-C743A65CD594}" destId="{348A86C4-E766-4235-A183-BF3683E087DE}" srcOrd="0" destOrd="3" presId="urn:microsoft.com/office/officeart/2005/8/layout/cycle4#1"/>
    <dgm:cxn modelId="{32451247-2F18-44D8-8EC5-CF204E06E38F}" type="presOf" srcId="{6EB29202-67FA-489C-A399-A00505A76D5F}" destId="{153D4A14-0BD8-41EC-B3B0-C6F6671312A9}" srcOrd="0" destOrd="3" presId="urn:microsoft.com/office/officeart/2005/8/layout/cycle4#1"/>
    <dgm:cxn modelId="{E55D6053-BAA2-4F27-9F23-248B859986BF}" type="presOf" srcId="{EB7443DB-63C5-4DC3-87C9-CE3B5F906358}" destId="{2ACB07C5-8DF8-4A7F-97C6-B0DAD10369BB}" srcOrd="0" destOrd="0" presId="urn:microsoft.com/office/officeart/2005/8/layout/cycle4#1"/>
    <dgm:cxn modelId="{51C12012-2D55-476C-A37A-97507D04F036}" srcId="{44B5A766-B1CD-420C-A7B0-CDBE12190CCC}" destId="{59D1FD41-7BDB-45DB-A78C-F1B2E27BE0FD}" srcOrd="0" destOrd="0" parTransId="{00B163AD-CF94-4484-87A4-5977885673D4}" sibTransId="{8BC3F9CD-EE18-4F37-B1E1-89A4EFE1F926}"/>
    <dgm:cxn modelId="{1A47F31C-7EFD-4FAB-BC07-8A187858DD71}" type="presOf" srcId="{F81F89F2-2090-4774-B5CD-5E6C6DA3DC2D}" destId="{E33CB16F-7F0D-4D9E-A19B-89D5785BB35B}" srcOrd="1" destOrd="0" presId="urn:microsoft.com/office/officeart/2005/8/layout/cycle4#1"/>
    <dgm:cxn modelId="{B4D77FA0-9534-49BD-808C-25894E8DC528}" type="presOf" srcId="{86913670-2733-4F9A-810E-70773F3B924D}" destId="{212D192F-6476-4C1C-8534-2881EB2D1315}" srcOrd="0" destOrd="1" presId="urn:microsoft.com/office/officeart/2005/8/layout/cycle4#1"/>
    <dgm:cxn modelId="{84F72356-D565-44AE-85E2-14A9A7F3CD40}" type="presOf" srcId="{F81F89F2-2090-4774-B5CD-5E6C6DA3DC2D}" destId="{348A86C4-E766-4235-A183-BF3683E087DE}" srcOrd="0" destOrd="0" presId="urn:microsoft.com/office/officeart/2005/8/layout/cycle4#1"/>
    <dgm:cxn modelId="{B1AC87A3-0858-4867-AB94-E7FF72A3AA8D}" srcId="{B866C839-0D68-4917-945D-CE66B794F5AC}" destId="{C73017A6-4D4C-4886-8B65-EEB1FEA27D52}" srcOrd="0" destOrd="0" parTransId="{5C4FC639-ECFE-451F-83D0-1B5BB655241B}" sibTransId="{1337DD21-310E-48A6-9D6F-AF7DE5CC8322}"/>
    <dgm:cxn modelId="{8F09FED9-3B1E-4570-8B1C-E90CC525251F}" srcId="{EB7443DB-63C5-4DC3-87C9-CE3B5F906358}" destId="{7097AF67-48A2-4F06-9B6B-97B01682E6A0}" srcOrd="0" destOrd="0" parTransId="{65B9EDED-E96A-43E0-9A8E-CD20D625D800}" sibTransId="{CB1AADAF-A740-4D6E-BF77-6739BDC0CCF3}"/>
    <dgm:cxn modelId="{DB5E1927-97F5-4018-A374-9A8CE4DB1A9C}" type="presOf" srcId="{941B8C20-C3A4-448F-9060-A6982BEB85B8}" destId="{0C99AE0E-3669-4A4D-A773-9B3BC86E9C65}" srcOrd="0" destOrd="2" presId="urn:microsoft.com/office/officeart/2005/8/layout/cycle4#1"/>
    <dgm:cxn modelId="{FD8D9CE6-779C-4242-9193-DD1B42EB9C9F}" srcId="{D3896B32-8E83-45FA-B34E-8040B4441929}" destId="{F81F89F2-2090-4774-B5CD-5E6C6DA3DC2D}" srcOrd="0" destOrd="0" parTransId="{6E3956E3-EB3F-45CD-B2C7-4871E18BE9BE}" sibTransId="{23033AC0-EC25-467D-B595-793B66693CCD}"/>
    <dgm:cxn modelId="{B046E11C-BDBA-400A-BBD4-40EB8938D29B}" type="presOf" srcId="{59D1FD41-7BDB-45DB-A78C-F1B2E27BE0FD}" destId="{62B64062-59CD-443F-8074-7DCA4D3BB3CD}" srcOrd="1" destOrd="0" presId="urn:microsoft.com/office/officeart/2005/8/layout/cycle4#1"/>
    <dgm:cxn modelId="{6A38C55A-3525-4FAC-AC38-5E4D9D0B46FE}" srcId="{D3896B32-8E83-45FA-B34E-8040B4441929}" destId="{23E7419B-F1AA-4E55-A814-4EE956620B27}" srcOrd="2" destOrd="0" parTransId="{E3770FD6-1E3A-472F-B5C9-9804A51C98C8}" sibTransId="{690E4683-0ECB-417B-ABAE-5C80ECBD05D9}"/>
    <dgm:cxn modelId="{1433EC8F-79EC-424C-91CB-D5C0B284BFC2}" type="presOf" srcId="{6E45A14F-8D61-4D8B-8767-50B9675784C4}" destId="{153D4A14-0BD8-41EC-B3B0-C6F6671312A9}" srcOrd="0" destOrd="2" presId="urn:microsoft.com/office/officeart/2005/8/layout/cycle4#1"/>
    <dgm:cxn modelId="{69140305-D4CE-4098-BF8C-342D923C079C}" type="presParOf" srcId="{8DA8E4AA-0BC3-4054-A4DC-9EFCA130C8AD}" destId="{76CB18B8-0317-45E5-9A4A-723364B32896}" srcOrd="0" destOrd="0" presId="urn:microsoft.com/office/officeart/2005/8/layout/cycle4#1"/>
    <dgm:cxn modelId="{EAC91E0F-562E-444A-9CD6-09D18CABDC83}" type="presParOf" srcId="{76CB18B8-0317-45E5-9A4A-723364B32896}" destId="{CAF5E4A9-D477-408E-9B86-FED99B552F40}" srcOrd="0" destOrd="0" presId="urn:microsoft.com/office/officeart/2005/8/layout/cycle4#1"/>
    <dgm:cxn modelId="{E7CD1AFB-4123-46F5-9413-71389A2D12FD}" type="presParOf" srcId="{CAF5E4A9-D477-408E-9B86-FED99B552F40}" destId="{153D4A14-0BD8-41EC-B3B0-C6F6671312A9}" srcOrd="0" destOrd="0" presId="urn:microsoft.com/office/officeart/2005/8/layout/cycle4#1"/>
    <dgm:cxn modelId="{95567805-4D60-4C27-B40B-6FA7208B2218}" type="presParOf" srcId="{CAF5E4A9-D477-408E-9B86-FED99B552F40}" destId="{62B64062-59CD-443F-8074-7DCA4D3BB3CD}" srcOrd="1" destOrd="0" presId="urn:microsoft.com/office/officeart/2005/8/layout/cycle4#1"/>
    <dgm:cxn modelId="{8DC7C664-6685-469F-A512-4A2ABA7F7616}" type="presParOf" srcId="{76CB18B8-0317-45E5-9A4A-723364B32896}" destId="{DA58F61A-9EFF-4A3F-AE03-6110F919C577}" srcOrd="1" destOrd="0" presId="urn:microsoft.com/office/officeart/2005/8/layout/cycle4#1"/>
    <dgm:cxn modelId="{192E2683-C020-4B20-8430-F815D0867A70}" type="presParOf" srcId="{DA58F61A-9EFF-4A3F-AE03-6110F919C577}" destId="{348A86C4-E766-4235-A183-BF3683E087DE}" srcOrd="0" destOrd="0" presId="urn:microsoft.com/office/officeart/2005/8/layout/cycle4#1"/>
    <dgm:cxn modelId="{97A866D0-C580-4C7E-8682-9B9FD31B724B}" type="presParOf" srcId="{DA58F61A-9EFF-4A3F-AE03-6110F919C577}" destId="{E33CB16F-7F0D-4D9E-A19B-89D5785BB35B}" srcOrd="1" destOrd="0" presId="urn:microsoft.com/office/officeart/2005/8/layout/cycle4#1"/>
    <dgm:cxn modelId="{99F73B50-2DAA-4FEF-B1AC-426773B1098A}" type="presParOf" srcId="{76CB18B8-0317-45E5-9A4A-723364B32896}" destId="{56B668DA-2835-4994-A587-1DA353267340}" srcOrd="2" destOrd="0" presId="urn:microsoft.com/office/officeart/2005/8/layout/cycle4#1"/>
    <dgm:cxn modelId="{123D64B2-EF8F-40CC-A604-7FE645FF92BF}" type="presParOf" srcId="{56B668DA-2835-4994-A587-1DA353267340}" destId="{0C99AE0E-3669-4A4D-A773-9B3BC86E9C65}" srcOrd="0" destOrd="0" presId="urn:microsoft.com/office/officeart/2005/8/layout/cycle4#1"/>
    <dgm:cxn modelId="{3A707ABE-2DED-464E-ACDF-73AD35C89F2F}" type="presParOf" srcId="{56B668DA-2835-4994-A587-1DA353267340}" destId="{1311B9B5-F582-46C8-9DC2-985AB8DA9DF8}" srcOrd="1" destOrd="0" presId="urn:microsoft.com/office/officeart/2005/8/layout/cycle4#1"/>
    <dgm:cxn modelId="{F73819C1-DA28-49C4-ADE6-1E24041CA142}" type="presParOf" srcId="{76CB18B8-0317-45E5-9A4A-723364B32896}" destId="{19058161-11A5-4A7A-986C-DE8F1E4D617F}" srcOrd="3" destOrd="0" presId="urn:microsoft.com/office/officeart/2005/8/layout/cycle4#1"/>
    <dgm:cxn modelId="{824744DD-AA71-419F-BCED-F74908A2BA9C}" type="presParOf" srcId="{19058161-11A5-4A7A-986C-DE8F1E4D617F}" destId="{212D192F-6476-4C1C-8534-2881EB2D1315}" srcOrd="0" destOrd="0" presId="urn:microsoft.com/office/officeart/2005/8/layout/cycle4#1"/>
    <dgm:cxn modelId="{5E384BF7-3E3A-441C-9446-510C8EC90F1B}" type="presParOf" srcId="{19058161-11A5-4A7A-986C-DE8F1E4D617F}" destId="{6260ADB7-90DF-44FA-8874-B2B72F36D78E}" srcOrd="1" destOrd="0" presId="urn:microsoft.com/office/officeart/2005/8/layout/cycle4#1"/>
    <dgm:cxn modelId="{00A05AA3-428E-4129-9733-6694429A7CFE}" type="presParOf" srcId="{76CB18B8-0317-45E5-9A4A-723364B32896}" destId="{30C3B7B9-668C-4FBF-BFF8-083E36482E82}" srcOrd="4" destOrd="0" presId="urn:microsoft.com/office/officeart/2005/8/layout/cycle4#1"/>
    <dgm:cxn modelId="{B4D9B60C-48BF-4C6E-A2D0-44EE07E94647}" type="presParOf" srcId="{8DA8E4AA-0BC3-4054-A4DC-9EFCA130C8AD}" destId="{3A09E37F-31F6-4C89-8D73-84468AAB1EC8}" srcOrd="1" destOrd="0" presId="urn:microsoft.com/office/officeart/2005/8/layout/cycle4#1"/>
    <dgm:cxn modelId="{53418F8E-D5BF-4A3D-87CC-F4EAD03A7EAB}" type="presParOf" srcId="{3A09E37F-31F6-4C89-8D73-84468AAB1EC8}" destId="{8BCC83E4-3C86-4F3F-B56C-93315FFDB259}" srcOrd="0" destOrd="0" presId="urn:microsoft.com/office/officeart/2005/8/layout/cycle4#1"/>
    <dgm:cxn modelId="{42312E9A-0E42-462A-A2D0-6E328A552583}" type="presParOf" srcId="{3A09E37F-31F6-4C89-8D73-84468AAB1EC8}" destId="{370F2CBA-CBA0-4E01-82B8-3229E76D85D0}" srcOrd="1" destOrd="0" presId="urn:microsoft.com/office/officeart/2005/8/layout/cycle4#1"/>
    <dgm:cxn modelId="{289E063A-311E-4665-B0C8-13016AF733C0}" type="presParOf" srcId="{3A09E37F-31F6-4C89-8D73-84468AAB1EC8}" destId="{37CB1338-0FDA-4A7A-87EA-31305A029A6B}" srcOrd="2" destOrd="0" presId="urn:microsoft.com/office/officeart/2005/8/layout/cycle4#1"/>
    <dgm:cxn modelId="{9A43298E-A5AB-4717-AC3A-B7ACBC8194A9}" type="presParOf" srcId="{3A09E37F-31F6-4C89-8D73-84468AAB1EC8}" destId="{2ACB07C5-8DF8-4A7F-97C6-B0DAD10369BB}" srcOrd="3" destOrd="0" presId="urn:microsoft.com/office/officeart/2005/8/layout/cycle4#1"/>
    <dgm:cxn modelId="{8DAB645D-C9BD-4655-BCCB-68911A600C38}" type="presParOf" srcId="{3A09E37F-31F6-4C89-8D73-84468AAB1EC8}" destId="{F77625E0-0F58-4B03-8AA2-0639B7190277}" srcOrd="4" destOrd="0" presId="urn:microsoft.com/office/officeart/2005/8/layout/cycle4#1"/>
    <dgm:cxn modelId="{EDF8BD3B-1E6A-449B-88A6-310838093AE8}" type="presParOf" srcId="{8DA8E4AA-0BC3-4054-A4DC-9EFCA130C8AD}" destId="{670EA1F0-853D-4E02-9BD7-742AE8F11A13}" srcOrd="2" destOrd="0" presId="urn:microsoft.com/office/officeart/2005/8/layout/cycle4#1"/>
    <dgm:cxn modelId="{68275CDF-1E70-4FCB-A78C-095A29179866}" type="presParOf" srcId="{8DA8E4AA-0BC3-4054-A4DC-9EFCA130C8AD}" destId="{4C649FBA-BF6B-41AD-B9F7-67A82DC85DCB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9AE0E-3669-4A4D-A773-9B3BC86E9C65}">
      <dsp:nvSpPr>
        <dsp:cNvPr id="0" name=""/>
        <dsp:cNvSpPr/>
      </dsp:nvSpPr>
      <dsp:spPr>
        <a:xfrm>
          <a:off x="4013089" y="2686723"/>
          <a:ext cx="1951825" cy="1264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/>
            <a:t> </a:t>
          </a:r>
          <a:r>
            <a:rPr lang="pt-BR" sz="1200" kern="1200" dirty="0"/>
            <a:t>Competição;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Desemprego;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Assédio.</a:t>
          </a:r>
        </a:p>
      </dsp:txBody>
      <dsp:txXfrm>
        <a:off x="4626410" y="3030581"/>
        <a:ext cx="1310731" cy="892709"/>
      </dsp:txXfrm>
    </dsp:sp>
    <dsp:sp modelId="{212D192F-6476-4C1C-8534-2881EB2D1315}">
      <dsp:nvSpPr>
        <dsp:cNvPr id="0" name=""/>
        <dsp:cNvSpPr/>
      </dsp:nvSpPr>
      <dsp:spPr>
        <a:xfrm>
          <a:off x="508237" y="2686723"/>
          <a:ext cx="2090639" cy="1264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/>
            <a:t> </a:t>
          </a:r>
          <a:r>
            <a:rPr lang="pt-BR" sz="1200" kern="1200" dirty="0"/>
            <a:t>Novo Emprego;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 Nova Cidade;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Novos Amigos.</a:t>
          </a:r>
        </a:p>
      </dsp:txBody>
      <dsp:txXfrm>
        <a:off x="536010" y="3030581"/>
        <a:ext cx="1407901" cy="892709"/>
      </dsp:txXfrm>
    </dsp:sp>
    <dsp:sp modelId="{348A86C4-E766-4235-A183-BF3683E087DE}">
      <dsp:nvSpPr>
        <dsp:cNvPr id="0" name=""/>
        <dsp:cNvSpPr/>
      </dsp:nvSpPr>
      <dsp:spPr>
        <a:xfrm>
          <a:off x="4013089" y="0"/>
          <a:ext cx="1951825" cy="1264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Medo;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Ansiedade;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Insegurança;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Timidez.</a:t>
          </a:r>
        </a:p>
      </dsp:txBody>
      <dsp:txXfrm>
        <a:off x="4626410" y="27773"/>
        <a:ext cx="1310731" cy="892709"/>
      </dsp:txXfrm>
    </dsp:sp>
    <dsp:sp modelId="{153D4A14-0BD8-41EC-B3B0-C6F6671312A9}">
      <dsp:nvSpPr>
        <dsp:cNvPr id="0" name=""/>
        <dsp:cNvSpPr/>
      </dsp:nvSpPr>
      <dsp:spPr>
        <a:xfrm>
          <a:off x="349524" y="81651"/>
          <a:ext cx="2145232" cy="11010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/>
            <a:t> </a:t>
          </a:r>
          <a:r>
            <a:rPr lang="pt-BR" sz="1200" kern="1200" dirty="0"/>
            <a:t>Criatividade;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Atitude;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Inteligência;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Comportamento.</a:t>
          </a:r>
        </a:p>
      </dsp:txBody>
      <dsp:txXfrm>
        <a:off x="373710" y="105837"/>
        <a:ext cx="1453290" cy="777406"/>
      </dsp:txXfrm>
    </dsp:sp>
    <dsp:sp modelId="{8BCC83E4-3C86-4F3F-B56C-93315FFDB259}">
      <dsp:nvSpPr>
        <dsp:cNvPr id="0" name=""/>
        <dsp:cNvSpPr/>
      </dsp:nvSpPr>
      <dsp:spPr>
        <a:xfrm>
          <a:off x="1638802" y="206648"/>
          <a:ext cx="1745574" cy="17108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/>
            <a:t>Forças</a:t>
          </a:r>
        </a:p>
      </dsp:txBody>
      <dsp:txXfrm>
        <a:off x="2150069" y="707733"/>
        <a:ext cx="1234307" cy="1209725"/>
      </dsp:txXfrm>
    </dsp:sp>
    <dsp:sp modelId="{370F2CBA-CBA0-4E01-82B8-3229E76D85D0}">
      <dsp:nvSpPr>
        <dsp:cNvPr id="0" name=""/>
        <dsp:cNvSpPr/>
      </dsp:nvSpPr>
      <dsp:spPr>
        <a:xfrm rot="5400000">
          <a:off x="3384375" y="206648"/>
          <a:ext cx="1710810" cy="17108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/>
            <a:t>Fraquezas</a:t>
          </a:r>
        </a:p>
      </dsp:txBody>
      <dsp:txXfrm rot="-5400000">
        <a:off x="3384375" y="707733"/>
        <a:ext cx="1209725" cy="1209725"/>
      </dsp:txXfrm>
    </dsp:sp>
    <dsp:sp modelId="{37CB1338-0FDA-4A7A-87EA-31305A029A6B}">
      <dsp:nvSpPr>
        <dsp:cNvPr id="0" name=""/>
        <dsp:cNvSpPr/>
      </dsp:nvSpPr>
      <dsp:spPr>
        <a:xfrm rot="10800000">
          <a:off x="3384375" y="1934839"/>
          <a:ext cx="1710810" cy="172918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/>
            <a:t>Ameaças</a:t>
          </a:r>
        </a:p>
      </dsp:txBody>
      <dsp:txXfrm rot="10800000">
        <a:off x="3384375" y="1934839"/>
        <a:ext cx="1209725" cy="1222718"/>
      </dsp:txXfrm>
    </dsp:sp>
    <dsp:sp modelId="{2ACB07C5-8DF8-4A7F-97C6-B0DAD10369BB}">
      <dsp:nvSpPr>
        <dsp:cNvPr id="0" name=""/>
        <dsp:cNvSpPr/>
      </dsp:nvSpPr>
      <dsp:spPr>
        <a:xfrm rot="16200000">
          <a:off x="1652676" y="1938346"/>
          <a:ext cx="1745574" cy="173856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/>
            <a:t>Oportunidade</a:t>
          </a:r>
        </a:p>
      </dsp:txBody>
      <dsp:txXfrm rot="5400000">
        <a:off x="2165395" y="1934840"/>
        <a:ext cx="1229348" cy="1234307"/>
      </dsp:txXfrm>
    </dsp:sp>
    <dsp:sp modelId="{670EA1F0-853D-4E02-9BD7-742AE8F11A13}">
      <dsp:nvSpPr>
        <dsp:cNvPr id="0" name=""/>
        <dsp:cNvSpPr/>
      </dsp:nvSpPr>
      <dsp:spPr>
        <a:xfrm>
          <a:off x="3053029" y="1619936"/>
          <a:ext cx="590684" cy="51363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49FBA-BF6B-41AD-B9F7-67A82DC85DCB}">
      <dsp:nvSpPr>
        <dsp:cNvPr id="0" name=""/>
        <dsp:cNvSpPr/>
      </dsp:nvSpPr>
      <dsp:spPr>
        <a:xfrm rot="10800000">
          <a:off x="3053029" y="1817489"/>
          <a:ext cx="590684" cy="51363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9CD1B-7D38-4BBB-B59E-EB68453E2C91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C1A76-183E-48D7-A2F2-07D53C8073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61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79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20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60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7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6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82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60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02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09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68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BAAB-7AB7-4A99-A4A9-25C1419D97FF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1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013176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DB6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COMPETÊNCIA INTERPESSOAL</a:t>
            </a:r>
            <a:endParaRPr lang="pt-BR" dirty="0">
              <a:solidFill>
                <a:srgbClr val="FDB6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SUCESSO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123532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>
                <a:solidFill>
                  <a:schemeClr val="bg1"/>
                </a:solidFill>
              </a:rPr>
              <a:t>De acordo com o dicionário da língua portuguesa </a:t>
            </a:r>
            <a:r>
              <a:rPr lang="pt-BR" sz="2400" b="1" dirty="0">
                <a:solidFill>
                  <a:schemeClr val="bg1"/>
                </a:solidFill>
              </a:rPr>
              <a:t>sucesso</a:t>
            </a:r>
            <a:r>
              <a:rPr lang="pt-BR" sz="2400" dirty="0">
                <a:solidFill>
                  <a:schemeClr val="bg1"/>
                </a:solidFill>
              </a:rPr>
              <a:t> é um acontecimento favorável com êxito </a:t>
            </a:r>
            <a:r>
              <a:rPr lang="pt-BR" sz="2400" dirty="0" smtClean="0">
                <a:solidFill>
                  <a:schemeClr val="bg1"/>
                </a:solidFill>
              </a:rPr>
              <a:t>feliz;</a:t>
            </a:r>
          </a:p>
          <a:p>
            <a:pPr lvl="0" algn="just"/>
            <a:endParaRPr lang="pt-BR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pt-BR" sz="2400" dirty="0">
                <a:solidFill>
                  <a:schemeClr val="bg1"/>
                </a:solidFill>
              </a:rPr>
              <a:t>Na verdade o sucesso real é obtido com o equilíbrio entre as dimensões da vida, profissional, pessoal e social.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SUCESSO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123532"/>
          </a:xfrm>
        </p:spPr>
        <p:txBody>
          <a:bodyPr>
            <a:no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Equilíbrio</a:t>
            </a:r>
            <a:r>
              <a:rPr lang="pt-BR" sz="2200" dirty="0">
                <a:solidFill>
                  <a:schemeClr val="bg1"/>
                </a:solidFill>
              </a:rPr>
              <a:t> - praticar aquilo que prega ou fala, não viver apenas de aparências; </a:t>
            </a:r>
            <a:endParaRPr lang="pt-BR" sz="2200" dirty="0" smtClean="0">
              <a:solidFill>
                <a:schemeClr val="bg1"/>
              </a:solidFill>
            </a:endParaRP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b="1" dirty="0">
                <a:solidFill>
                  <a:schemeClr val="bg1"/>
                </a:solidFill>
              </a:rPr>
              <a:t>Estar Presente</a:t>
            </a:r>
            <a:r>
              <a:rPr lang="pt-BR" sz="2200" dirty="0">
                <a:solidFill>
                  <a:schemeClr val="bg1"/>
                </a:solidFill>
              </a:rPr>
              <a:t> – Estar presente é essencial e imprescindível, deve-se estar atento às atividades, ao que se diz, ao se relacionar com os outros</a:t>
            </a:r>
            <a:r>
              <a:rPr lang="pt-BR" sz="2200" dirty="0" smtClean="0">
                <a:solidFill>
                  <a:schemeClr val="bg1"/>
                </a:solidFill>
              </a:rPr>
              <a:t>;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b="1" dirty="0">
                <a:solidFill>
                  <a:schemeClr val="bg1"/>
                </a:solidFill>
              </a:rPr>
              <a:t>Melhoria Contínua</a:t>
            </a:r>
            <a:r>
              <a:rPr lang="pt-BR" sz="2200" dirty="0">
                <a:solidFill>
                  <a:schemeClr val="bg1"/>
                </a:solidFill>
              </a:rPr>
              <a:t> - das habilidades pessoais, como valores morais, familiares, religiosos, éticos, sociais. Sempre integrar os valores pessoais com a família, religião, atuar na ética e moralidade, ser uma referência no que faz</a:t>
            </a:r>
            <a:r>
              <a:rPr lang="pt-BR" sz="2200" dirty="0" smtClean="0">
                <a:solidFill>
                  <a:schemeClr val="bg1"/>
                </a:solidFill>
              </a:rPr>
              <a:t>;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b="1" dirty="0">
                <a:solidFill>
                  <a:schemeClr val="bg1"/>
                </a:solidFill>
              </a:rPr>
              <a:t>Autenticidade </a:t>
            </a:r>
            <a:r>
              <a:rPr lang="pt-BR" sz="2200" dirty="0">
                <a:solidFill>
                  <a:schemeClr val="bg1"/>
                </a:solidFill>
              </a:rPr>
              <a:t>– ser autêntico evitando mostrar aquilo que não somos. A busca pela autopromoção envolve muita determinação e disciplina;</a:t>
            </a:r>
          </a:p>
        </p:txBody>
      </p:sp>
    </p:spTree>
    <p:extLst>
      <p:ext uri="{BB962C8B-B14F-4D97-AF65-F5344CB8AC3E}">
        <p14:creationId xmlns:p14="http://schemas.microsoft.com/office/powerpoint/2010/main" val="2785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SUCESSO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</a:rPr>
              <a:t>Constante Atualização</a:t>
            </a:r>
            <a:r>
              <a:rPr lang="pt-BR" sz="2400" dirty="0">
                <a:solidFill>
                  <a:schemeClr val="bg1"/>
                </a:solidFill>
              </a:rPr>
              <a:t> – manter-se atualizado, familiarizado com as constantes mudanças tecnológicas, aprender mais de um idioma, aumentar a capacidade de conhecimento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Organização </a:t>
            </a:r>
            <a:r>
              <a:rPr lang="pt-BR" sz="2400" dirty="0">
                <a:solidFill>
                  <a:schemeClr val="bg1"/>
                </a:solidFill>
              </a:rPr>
              <a:t>– Ser organizado, manter controle e organização das atividades, ser pontual acima de tudo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Comportamento social adequado</a:t>
            </a:r>
            <a:r>
              <a:rPr lang="pt-BR" sz="2400" dirty="0">
                <a:solidFill>
                  <a:schemeClr val="bg1"/>
                </a:solidFill>
              </a:rPr>
              <a:t> – manter a postura de acordo com o ambiente em que está presente, ser educado com as pessoas;</a:t>
            </a:r>
          </a:p>
        </p:txBody>
      </p:sp>
    </p:spTree>
    <p:extLst>
      <p:ext uri="{BB962C8B-B14F-4D97-AF65-F5344CB8AC3E}">
        <p14:creationId xmlns:p14="http://schemas.microsoft.com/office/powerpoint/2010/main" val="40073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SUCESSO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</a:rPr>
              <a:t>Criatividade </a:t>
            </a:r>
            <a:r>
              <a:rPr lang="pt-BR" sz="2400" dirty="0">
                <a:solidFill>
                  <a:schemeClr val="bg1"/>
                </a:solidFill>
              </a:rPr>
              <a:t>- É resolver as coisas antigas de formas diferentes e inteligentes, inovando quando possível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Inteligência </a:t>
            </a:r>
            <a:r>
              <a:rPr lang="pt-BR" sz="2400" dirty="0">
                <a:solidFill>
                  <a:schemeClr val="bg1"/>
                </a:solidFill>
              </a:rPr>
              <a:t>- A capacidade mental de raciocinar, planejar, resolver problemas, abstrair ideias, compreender ideias e linguagens, aprender sempre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Atitude </a:t>
            </a:r>
            <a:r>
              <a:rPr lang="pt-BR" sz="2400" dirty="0">
                <a:solidFill>
                  <a:schemeClr val="bg1"/>
                </a:solidFill>
              </a:rPr>
              <a:t>- Significa uma maneira organizada e coerente de pensar, sentir e reagir em relação a grupos, questões, outros seres humanos e acontecimentos ocorridos em nosso meio.</a:t>
            </a:r>
          </a:p>
        </p:txBody>
      </p:sp>
    </p:spTree>
    <p:extLst>
      <p:ext uri="{BB962C8B-B14F-4D97-AF65-F5344CB8AC3E}">
        <p14:creationId xmlns:p14="http://schemas.microsoft.com/office/powerpoint/2010/main" val="22619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ALICERCES DO SUCESSO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123532"/>
          </a:xfrm>
        </p:spPr>
        <p:txBody>
          <a:bodyPr>
            <a:noAutofit/>
          </a:bodyPr>
          <a:lstStyle/>
          <a:p>
            <a:pPr lvl="0"/>
            <a:r>
              <a:rPr lang="pt-BR" sz="2400" dirty="0">
                <a:solidFill>
                  <a:schemeClr val="bg1"/>
                </a:solidFill>
              </a:rPr>
              <a:t>Capacidade de Realização;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Criatividade;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Gestão de Pessoas;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Compromisso com Resultados;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Orientação para o Cliente;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Pensamento Estratégico;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Trabalho em Equipe;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Gestão de Mudanças;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Gestão de Projetos;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Liderança.</a:t>
            </a:r>
          </a:p>
        </p:txBody>
      </p:sp>
    </p:spTree>
    <p:extLst>
      <p:ext uri="{BB962C8B-B14F-4D97-AF65-F5344CB8AC3E}">
        <p14:creationId xmlns:p14="http://schemas.microsoft.com/office/powerpoint/2010/main" val="12290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000" dirty="0" smtClean="0">
                <a:solidFill>
                  <a:schemeClr val="bg1"/>
                </a:solidFill>
              </a:rPr>
              <a:t>GESTÃO POR COMPETÊNCIA</a:t>
            </a:r>
            <a:br>
              <a:rPr lang="pt-BR" sz="3000" dirty="0" smtClean="0">
                <a:solidFill>
                  <a:schemeClr val="bg1"/>
                </a:solidFill>
              </a:rPr>
            </a:br>
            <a:r>
              <a:rPr lang="pt-BR" sz="3000" dirty="0" smtClean="0">
                <a:solidFill>
                  <a:schemeClr val="bg1"/>
                </a:solidFill>
              </a:rPr>
              <a:t> X </a:t>
            </a:r>
            <a:br>
              <a:rPr lang="pt-BR" sz="3000" dirty="0" smtClean="0">
                <a:solidFill>
                  <a:schemeClr val="bg1"/>
                </a:solidFill>
              </a:rPr>
            </a:br>
            <a:r>
              <a:rPr lang="pt-BR" sz="3000" dirty="0" smtClean="0">
                <a:solidFill>
                  <a:schemeClr val="bg1"/>
                </a:solidFill>
              </a:rPr>
              <a:t>QUALIDADE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12353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Qualidade é o grau de excelência de um produto ou serviço, ou seja, suas características são superiores a qualquer outro, envolve simultaneamente as características tangíveis e intangíveis das mercadorias e serviços.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99592" y="1484784"/>
            <a:ext cx="1703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QUALIDADE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763688" y="1484784"/>
            <a:ext cx="5472608" cy="50405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MELHORAMENTOS DA QUALIDADE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296527"/>
              </p:ext>
            </p:extLst>
          </p:nvPr>
        </p:nvGraphicFramePr>
        <p:xfrm>
          <a:off x="1915374" y="1597239"/>
          <a:ext cx="5169236" cy="4784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4956840" imgH="4380120" progId="">
                  <p:embed/>
                </p:oleObj>
              </mc:Choice>
              <mc:Fallback>
                <p:oleObj r:id="rId3" imgW="4956840" imgH="438012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5374" y="1597239"/>
                        <a:ext cx="5169236" cy="4784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/>
          <p:cNvSpPr/>
          <p:nvPr/>
        </p:nvSpPr>
        <p:spPr>
          <a:xfrm>
            <a:off x="6732240" y="6496301"/>
            <a:ext cx="18421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</a:rPr>
              <a:t>Fonte: Adaptado pelo autor.</a:t>
            </a:r>
            <a:endParaRPr lang="pt-B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QUALIDADE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A qualidade de um produto e o atendimento ao cliente como as metas mais importantes para o sucesso de uma empresa depende e influenciam diretamente os fatores</a:t>
            </a:r>
            <a:r>
              <a:rPr lang="pt-BR" sz="2400" dirty="0" smtClean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Internos</a:t>
            </a:r>
            <a:r>
              <a:rPr lang="pt-BR" sz="2400" dirty="0">
                <a:solidFill>
                  <a:schemeClr val="bg1"/>
                </a:solidFill>
              </a:rPr>
              <a:t> - a alta qualidade das competências dos colaboradores, o que leva a uma produtividade maior e a custos mais baixos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Externos</a:t>
            </a:r>
            <a:r>
              <a:rPr lang="pt-BR" sz="2400" dirty="0">
                <a:solidFill>
                  <a:schemeClr val="bg1"/>
                </a:solidFill>
              </a:rPr>
              <a:t> - aumentam a satisfação do cliente e reduzem os preços, e estas mudanças, em troca, ajudam a participação no mercado. </a:t>
            </a:r>
          </a:p>
        </p:txBody>
      </p:sp>
    </p:spTree>
    <p:extLst>
      <p:ext uri="{BB962C8B-B14F-4D97-AF65-F5344CB8AC3E}">
        <p14:creationId xmlns:p14="http://schemas.microsoft.com/office/powerpoint/2010/main" val="41085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GESTÃO POR COMPETÊNCIAS EMPRESARIAIS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12353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A gestão por competências é quando a empresa faz a gestão separando as funções de acordo com as competências essenciais para a sua atividade. </a:t>
            </a:r>
            <a:endParaRPr lang="pt-BR" sz="2400" dirty="0" smtClean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De acordo com </a:t>
            </a:r>
            <a:r>
              <a:rPr lang="pt-BR" sz="2400" dirty="0" err="1">
                <a:solidFill>
                  <a:schemeClr val="bg1"/>
                </a:solidFill>
              </a:rPr>
              <a:t>Prahalad</a:t>
            </a:r>
            <a:r>
              <a:rPr lang="pt-BR" sz="2400" dirty="0">
                <a:solidFill>
                  <a:schemeClr val="bg1"/>
                </a:solidFill>
              </a:rPr>
              <a:t> e </a:t>
            </a:r>
            <a:r>
              <a:rPr lang="pt-BR" sz="2400" dirty="0" err="1">
                <a:solidFill>
                  <a:schemeClr val="bg1"/>
                </a:solidFill>
              </a:rPr>
              <a:t>Hamel</a:t>
            </a:r>
            <a:r>
              <a:rPr lang="pt-BR" sz="2400" dirty="0">
                <a:solidFill>
                  <a:schemeClr val="bg1"/>
                </a:solidFill>
              </a:rPr>
              <a:t> (1997), a competência organizacional é nada mais que a articulação dos recursos organizacionais, considerando o aprendizado da organização por meio do saber-fazer coletivo e da coordenação das diversas habilidades de produção de forma a integrar as múltiplas correntes de tecnologia.</a:t>
            </a:r>
          </a:p>
          <a:p>
            <a:pPr marL="0" lv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GESTÃO POR COMPETÊNCIAS EMPRESARIAIS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200" b="1" dirty="0" smtClean="0">
                <a:solidFill>
                  <a:schemeClr val="bg1"/>
                </a:solidFill>
              </a:rPr>
              <a:t>Competência </a:t>
            </a:r>
            <a:r>
              <a:rPr lang="pt-BR" sz="2200" b="1" dirty="0">
                <a:solidFill>
                  <a:schemeClr val="bg1"/>
                </a:solidFill>
              </a:rPr>
              <a:t>coletiva</a:t>
            </a:r>
            <a:r>
              <a:rPr lang="pt-BR" sz="2200" dirty="0">
                <a:solidFill>
                  <a:schemeClr val="bg1"/>
                </a:solidFill>
              </a:rPr>
              <a:t> – é a sinergia dos grupos internos, das articulações coletivas pelas situações de trabalho desenvolvidas pelas competências individuais existentes</a:t>
            </a:r>
            <a:r>
              <a:rPr lang="pt-BR" sz="22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2200" dirty="0" smtClean="0">
              <a:solidFill>
                <a:schemeClr val="bg1"/>
              </a:solidFill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</a:rPr>
              <a:t>Competência Técnica</a:t>
            </a:r>
            <a:r>
              <a:rPr lang="pt-BR" sz="2200" dirty="0">
                <a:solidFill>
                  <a:schemeClr val="bg1"/>
                </a:solidFill>
              </a:rPr>
              <a:t> – é a combinação de habilidades e conhecimentos técnicos necessários ao desenvolvimento empresarial que levam ao atingimento dos objetivos empresariais</a:t>
            </a:r>
            <a:r>
              <a:rPr lang="pt-BR" sz="22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2200" dirty="0">
              <a:solidFill>
                <a:schemeClr val="bg1"/>
              </a:solidFill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</a:rPr>
              <a:t>Competência individual ou pessoal</a:t>
            </a:r>
            <a:r>
              <a:rPr lang="pt-BR" sz="2200" dirty="0">
                <a:solidFill>
                  <a:schemeClr val="bg1"/>
                </a:solidFill>
              </a:rPr>
              <a:t> – é a competência de um individuo ou pessoa, que está na sua capacidade de gerar resultados expressivos dentro do contexto organizacional.</a:t>
            </a:r>
          </a:p>
          <a:p>
            <a:pPr algn="just"/>
            <a:endParaRPr lang="pt-BR" sz="2200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6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CONCEITOS </a:t>
            </a:r>
            <a:r>
              <a:rPr lang="pt-BR" dirty="0" smtClean="0">
                <a:solidFill>
                  <a:schemeClr val="bg1"/>
                </a:solidFill>
              </a:rPr>
              <a:t>– O QUE É COMPETENCIA?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9604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De acordo com Fleury competência é o conjunto de habilidades, conhecimento e atitudes que formam a capacidade humana, os quais fundamentam o alto desempenho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r>
              <a:rPr lang="pt-BR" dirty="0"/>
              <a:t> </a:t>
            </a:r>
            <a:endParaRPr lang="pt-BR" dirty="0" smtClean="0"/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>
                <a:solidFill>
                  <a:schemeClr val="bg1"/>
                </a:solidFill>
              </a:rPr>
              <a:t>competência está ligada a capacidade de realização de uma pessoa, levando a um diferencial competitivo, quando estas são desenvolvidas e realizadas em uma organização, para um melhor desempenho da atividade empresarial.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0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GESTÃO POR COMPETÊNCIAS EMPRESARIAIS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O foco da gestão por competências está no desempenho individual atrelado ao desempenho organizacional por meio de habilidades, conhecimento e capacidade de realização dos objetivos da estratégia organizacional, pelo qual os indivíduos articulam suas competências com a intenção estratégica da empresa. </a:t>
            </a:r>
            <a:endParaRPr lang="pt-BR" sz="2200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3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AQUISIÇÃO DE COMPETÊNCIAS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235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>
                <a:solidFill>
                  <a:schemeClr val="bg1"/>
                </a:solidFill>
              </a:rPr>
              <a:t>Aplicação do Conhecimento</a:t>
            </a:r>
            <a:r>
              <a:rPr lang="pt-BR" sz="2400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Melhorar relacionamentos;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Estimular o conhecimento coletivo;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Compartilhar ideias e fazê-las acontecer.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AQUISIÇÃO DE COMPETÊNCIAS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235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>
                <a:solidFill>
                  <a:schemeClr val="bg1"/>
                </a:solidFill>
              </a:rPr>
              <a:t>Base de Sustentação</a:t>
            </a:r>
            <a:r>
              <a:rPr lang="pt-BR" sz="2400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Conhecimento Técnico;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Domínio de Tecnologia;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Busca da Excelência.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AQUISIÇÃO DE COMPETÊNCIAS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235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bg1"/>
                </a:solidFill>
              </a:rPr>
              <a:t>Empenho </a:t>
            </a:r>
            <a:r>
              <a:rPr lang="pt-BR" sz="2400" b="1" dirty="0">
                <a:solidFill>
                  <a:schemeClr val="bg1"/>
                </a:solidFill>
              </a:rPr>
              <a:t>Individual</a:t>
            </a:r>
            <a:r>
              <a:rPr lang="pt-BR" sz="2400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Interesse;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Motivação;</a:t>
            </a:r>
          </a:p>
          <a:p>
            <a:pPr lvl="0"/>
            <a:r>
              <a:rPr lang="pt-BR" sz="2400" dirty="0">
                <a:solidFill>
                  <a:schemeClr val="bg1"/>
                </a:solidFill>
              </a:rPr>
              <a:t>Necessidade.</a:t>
            </a:r>
          </a:p>
          <a:p>
            <a:pPr marL="0" lvl="0" indent="0" algn="just">
              <a:buNone/>
            </a:pP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CONCEITOS </a:t>
            </a:r>
            <a:r>
              <a:rPr lang="pt-BR" dirty="0" smtClean="0">
                <a:solidFill>
                  <a:schemeClr val="bg1"/>
                </a:solidFill>
              </a:rPr>
              <a:t>– O QUE É COMPETENCIA?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Autofit/>
          </a:bodyPr>
          <a:lstStyle/>
          <a:p>
            <a:pPr algn="just"/>
            <a:r>
              <a:rPr lang="pt-BR" sz="2200" dirty="0">
                <a:solidFill>
                  <a:schemeClr val="bg1"/>
                </a:solidFill>
              </a:rPr>
              <a:t>Nas organizações as competências precisam agregar valor econômico e também valor social ao indivíduo</a:t>
            </a:r>
            <a:r>
              <a:rPr lang="pt-BR" sz="22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2200" dirty="0">
              <a:solidFill>
                <a:schemeClr val="bg1"/>
              </a:solidFill>
            </a:endParaRPr>
          </a:p>
          <a:p>
            <a:pPr algn="just"/>
            <a:r>
              <a:rPr lang="pt-BR" sz="2200" dirty="0" smtClean="0">
                <a:solidFill>
                  <a:schemeClr val="bg1"/>
                </a:solidFill>
              </a:rPr>
              <a:t>Os </a:t>
            </a:r>
            <a:r>
              <a:rPr lang="pt-BR" sz="2200" dirty="0">
                <a:solidFill>
                  <a:schemeClr val="bg1"/>
                </a:solidFill>
              </a:rPr>
              <a:t>elementos mais buscados pelas organizações em nível internacional é o tripé </a:t>
            </a:r>
            <a:r>
              <a:rPr lang="pt-BR" sz="2200" dirty="0" smtClean="0">
                <a:solidFill>
                  <a:schemeClr val="bg1"/>
                </a:solidFill>
              </a:rPr>
              <a:t>:</a:t>
            </a:r>
          </a:p>
          <a:p>
            <a:pPr lvl="1" algn="just"/>
            <a:r>
              <a:rPr lang="pt-BR" sz="2200" b="1" dirty="0" smtClean="0">
                <a:solidFill>
                  <a:schemeClr val="bg1"/>
                </a:solidFill>
              </a:rPr>
              <a:t>Conhecimento</a:t>
            </a:r>
            <a:r>
              <a:rPr lang="pt-BR" sz="2200" dirty="0" smtClean="0">
                <a:solidFill>
                  <a:schemeClr val="bg1"/>
                </a:solidFill>
              </a:rPr>
              <a:t> </a:t>
            </a:r>
            <a:r>
              <a:rPr lang="pt-BR" sz="2200" dirty="0">
                <a:solidFill>
                  <a:schemeClr val="bg1"/>
                </a:solidFill>
              </a:rPr>
              <a:t>– são os conceitos de como fazer ou executar determinada atividade, detentor da tecnologia adequada a um procedimento</a:t>
            </a:r>
            <a:r>
              <a:rPr lang="pt-BR" sz="2200" dirty="0" smtClean="0">
                <a:solidFill>
                  <a:schemeClr val="bg1"/>
                </a:solidFill>
              </a:rPr>
              <a:t>;</a:t>
            </a:r>
          </a:p>
          <a:p>
            <a:pPr lvl="1" algn="just"/>
            <a:endParaRPr lang="pt-BR" sz="2200" dirty="0">
              <a:solidFill>
                <a:schemeClr val="bg1"/>
              </a:solidFill>
            </a:endParaRPr>
          </a:p>
          <a:p>
            <a:pPr lvl="1" algn="just"/>
            <a:r>
              <a:rPr lang="pt-BR" sz="2200" b="1" dirty="0">
                <a:solidFill>
                  <a:schemeClr val="bg1"/>
                </a:solidFill>
              </a:rPr>
              <a:t>Habilidade</a:t>
            </a:r>
            <a:r>
              <a:rPr lang="pt-BR" sz="2200" dirty="0">
                <a:solidFill>
                  <a:schemeClr val="bg1"/>
                </a:solidFill>
              </a:rPr>
              <a:t> – a capacidade de executar uma determinada atividade com facilidade</a:t>
            </a:r>
            <a:r>
              <a:rPr lang="pt-BR" sz="2200" dirty="0" smtClean="0">
                <a:solidFill>
                  <a:schemeClr val="bg1"/>
                </a:solidFill>
              </a:rPr>
              <a:t>;</a:t>
            </a:r>
          </a:p>
          <a:p>
            <a:pPr lvl="1" algn="just"/>
            <a:endParaRPr lang="pt-BR" sz="2200" dirty="0">
              <a:solidFill>
                <a:schemeClr val="bg1"/>
              </a:solidFill>
            </a:endParaRPr>
          </a:p>
          <a:p>
            <a:pPr lvl="1" algn="just"/>
            <a:r>
              <a:rPr lang="pt-BR" sz="2200" b="1" dirty="0">
                <a:solidFill>
                  <a:schemeClr val="bg1"/>
                </a:solidFill>
              </a:rPr>
              <a:t>Atitude</a:t>
            </a:r>
            <a:r>
              <a:rPr lang="pt-BR" sz="2200" dirty="0">
                <a:solidFill>
                  <a:schemeClr val="bg1"/>
                </a:solidFill>
              </a:rPr>
              <a:t> – refere-se a </a:t>
            </a:r>
            <a:r>
              <a:rPr lang="pt-BR" sz="2200" dirty="0" smtClean="0">
                <a:solidFill>
                  <a:schemeClr val="bg1"/>
                </a:solidFill>
              </a:rPr>
              <a:t>ação </a:t>
            </a:r>
            <a:r>
              <a:rPr lang="pt-BR" sz="2200" dirty="0">
                <a:solidFill>
                  <a:schemeClr val="bg1"/>
                </a:solidFill>
              </a:rPr>
              <a:t>de realização, de agir ou executar no momento certo;</a:t>
            </a:r>
          </a:p>
        </p:txBody>
      </p:sp>
    </p:spTree>
    <p:extLst>
      <p:ext uri="{BB962C8B-B14F-4D97-AF65-F5344CB8AC3E}">
        <p14:creationId xmlns:p14="http://schemas.microsoft.com/office/powerpoint/2010/main" val="254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COMPETÊNCIA ESSENCIAL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A competência essencial é aquele conjunto raro de habilidade, conhecimento, atitude somados a experiência que agrega valor perante as operações </a:t>
            </a:r>
            <a:r>
              <a:rPr lang="pt-BR" dirty="0" smtClean="0">
                <a:solidFill>
                  <a:schemeClr val="bg1"/>
                </a:solidFill>
              </a:rPr>
              <a:t>empresariais e </a:t>
            </a:r>
            <a:r>
              <a:rPr lang="pt-BR" dirty="0">
                <a:solidFill>
                  <a:schemeClr val="bg1"/>
                </a:solidFill>
              </a:rPr>
              <a:t>estão sustentadas em singularidades </a:t>
            </a:r>
            <a:r>
              <a:rPr lang="pt-BR" dirty="0" smtClean="0">
                <a:solidFill>
                  <a:schemeClr val="bg1"/>
                </a:solidFill>
              </a:rPr>
              <a:t>positivas: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Agregam valor aos clientes;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São exclusivas e/ou raras;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São sustentáveis;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São importantes;</a:t>
            </a: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Podem ser aproveitadas em novos mercados, negócios ou produtos.</a:t>
            </a:r>
          </a:p>
        </p:txBody>
      </p:sp>
    </p:spTree>
    <p:extLst>
      <p:ext uri="{BB962C8B-B14F-4D97-AF65-F5344CB8AC3E}">
        <p14:creationId xmlns:p14="http://schemas.microsoft.com/office/powerpoint/2010/main" val="9294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ATIVOS ESTRATÉGICOS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As competências de uma empresa estão sustentadas em seus colaboradores, e que podem ser consideradas ativos estratégicos, ou seja, um bem corporativo que é difícil desenvolver, adquirir ou até mesmo imitar, isto leva a organização a um diferencial competitivo superior.</a:t>
            </a:r>
          </a:p>
        </p:txBody>
      </p:sp>
    </p:spTree>
    <p:extLst>
      <p:ext uri="{BB962C8B-B14F-4D97-AF65-F5344CB8AC3E}">
        <p14:creationId xmlns:p14="http://schemas.microsoft.com/office/powerpoint/2010/main" val="37019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TIPOS DE COMPETÊNCIA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dirty="0">
                <a:solidFill>
                  <a:schemeClr val="bg1"/>
                </a:solidFill>
              </a:rPr>
              <a:t>Competências técnicas - executar suas atividades do dia a dia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Competências estratégicas - ter a consciência da situação global da empresa, para onde caminha, situação de mercado e desafios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dirty="0">
                <a:solidFill>
                  <a:schemeClr val="bg1"/>
                </a:solidFill>
              </a:rPr>
              <a:t>Comportamento humano - postura e relacionamento interpessoal.</a:t>
            </a:r>
          </a:p>
        </p:txBody>
      </p:sp>
    </p:spTree>
    <p:extLst>
      <p:ext uri="{BB962C8B-B14F-4D97-AF65-F5344CB8AC3E}">
        <p14:creationId xmlns:p14="http://schemas.microsoft.com/office/powerpoint/2010/main" val="38099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MOTIVAÇÃO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Motivação pode ser o impulsionamento que </a:t>
            </a:r>
            <a:r>
              <a:rPr lang="pt-BR" sz="2400" dirty="0" smtClean="0">
                <a:solidFill>
                  <a:schemeClr val="bg1"/>
                </a:solidFill>
              </a:rPr>
              <a:t>leva </a:t>
            </a:r>
            <a:r>
              <a:rPr lang="pt-BR" sz="2400" dirty="0">
                <a:solidFill>
                  <a:schemeClr val="bg1"/>
                </a:solidFill>
              </a:rPr>
              <a:t>um individuo a realizar </a:t>
            </a:r>
            <a:r>
              <a:rPr lang="pt-BR" sz="2400" dirty="0" smtClean="0">
                <a:solidFill>
                  <a:schemeClr val="bg1"/>
                </a:solidFill>
              </a:rPr>
              <a:t>algo;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As </a:t>
            </a:r>
            <a:r>
              <a:rPr lang="pt-BR" sz="2400" dirty="0">
                <a:solidFill>
                  <a:schemeClr val="bg1"/>
                </a:solidFill>
              </a:rPr>
              <a:t>pessoas possuem crenças e valores que os levam a ter objetivos de vida e atendimento das suas necessidades físicas, financeiras, materiais, emocionais e </a:t>
            </a:r>
            <a:r>
              <a:rPr lang="pt-BR" sz="2400" dirty="0" smtClean="0">
                <a:solidFill>
                  <a:schemeClr val="bg1"/>
                </a:solidFill>
              </a:rPr>
              <a:t>espirituais;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Para </a:t>
            </a:r>
            <a:r>
              <a:rPr lang="pt-BR" sz="2400" dirty="0">
                <a:solidFill>
                  <a:schemeClr val="bg1"/>
                </a:solidFill>
              </a:rPr>
              <a:t>isso criam </a:t>
            </a:r>
            <a:r>
              <a:rPr lang="pt-BR" sz="2400" dirty="0" smtClean="0">
                <a:solidFill>
                  <a:schemeClr val="bg1"/>
                </a:solidFill>
              </a:rPr>
              <a:t>laços </a:t>
            </a:r>
            <a:r>
              <a:rPr lang="pt-BR" sz="2400" dirty="0">
                <a:solidFill>
                  <a:schemeClr val="bg1"/>
                </a:solidFill>
              </a:rPr>
              <a:t>sentimentais amorosos, amizade e principalmente buscam se apoiar em algo que as impulsione nas suas realizações.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MOTIVAÇÃO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A motivação depende de: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Fatores internos</a:t>
            </a:r>
            <a:r>
              <a:rPr lang="pt-BR" sz="2400" dirty="0">
                <a:solidFill>
                  <a:schemeClr val="bg1"/>
                </a:solidFill>
              </a:rPr>
              <a:t> - necessidades pessoais, aptidões, valores, conhecimento e capacidade de realização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Fatores externos</a:t>
            </a:r>
            <a:r>
              <a:rPr lang="pt-BR" sz="2400" dirty="0">
                <a:solidFill>
                  <a:schemeClr val="bg1"/>
                </a:solidFill>
              </a:rPr>
              <a:t> – estímulos, incentivos, objetivos, educação, folclore, propaganda, usos e costumes, religião;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ANÁLISE SWOT DAS COMPETÊNCIAS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160761621"/>
              </p:ext>
            </p:extLst>
          </p:nvPr>
        </p:nvGraphicFramePr>
        <p:xfrm>
          <a:off x="1187624" y="1854200"/>
          <a:ext cx="6696744" cy="3951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tângulo 6"/>
          <p:cNvSpPr/>
          <p:nvPr/>
        </p:nvSpPr>
        <p:spPr>
          <a:xfrm>
            <a:off x="971600" y="6237312"/>
            <a:ext cx="18421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</a:rPr>
              <a:t>Fonte: Adaptado pelo autor.</a:t>
            </a:r>
            <a:endParaRPr lang="pt-B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1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1182</Words>
  <Application>Microsoft Office PowerPoint</Application>
  <PresentationFormat>Apresentação na tela (4:3)</PresentationFormat>
  <Paragraphs>138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COMPETÊNCIA INTERPESSOAL</vt:lpstr>
      <vt:lpstr>CONCEITOS – O QUE É COMPETENCIA?</vt:lpstr>
      <vt:lpstr>CONCEITOS – O QUE É COMPETENCIA?</vt:lpstr>
      <vt:lpstr>COMPETÊNCIA ESSENCIAL</vt:lpstr>
      <vt:lpstr>ATIVOS ESTRATÉGICOS</vt:lpstr>
      <vt:lpstr>TIPOS DE COMPETÊNCIA</vt:lpstr>
      <vt:lpstr>MOTIVAÇÃO</vt:lpstr>
      <vt:lpstr>MOTIVAÇÃO</vt:lpstr>
      <vt:lpstr>ANÁLISE SWOT DAS COMPETÊNCIAS</vt:lpstr>
      <vt:lpstr>SUCESSO</vt:lpstr>
      <vt:lpstr>SUCESSO</vt:lpstr>
      <vt:lpstr>SUCESSO</vt:lpstr>
      <vt:lpstr>SUCESSO</vt:lpstr>
      <vt:lpstr>ALICERCES DO SUCESSO</vt:lpstr>
      <vt:lpstr>GESTÃO POR COMPETÊNCIA  X  QUALIDADE</vt:lpstr>
      <vt:lpstr>MELHORAMENTOS DA QUALIDADE</vt:lpstr>
      <vt:lpstr>QUALIDADE</vt:lpstr>
      <vt:lpstr>GESTÃO POR COMPETÊNCIAS EMPRESARIAIS</vt:lpstr>
      <vt:lpstr>GESTÃO POR COMPETÊNCIAS EMPRESARIAIS</vt:lpstr>
      <vt:lpstr>GESTÃO POR COMPETÊNCIAS EMPRESARIAIS</vt:lpstr>
      <vt:lpstr>AQUISIÇÃO DE COMPETÊNCIAS</vt:lpstr>
      <vt:lpstr>AQUISIÇÃO DE COMPETÊNCIAS</vt:lpstr>
      <vt:lpstr>AQUISIÇÃO DE COMPETÊNCIAS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10</cp:revision>
  <cp:lastPrinted>2020-10-23T15:44:45Z</cp:lastPrinted>
  <dcterms:created xsi:type="dcterms:W3CDTF">2020-10-23T14:46:34Z</dcterms:created>
  <dcterms:modified xsi:type="dcterms:W3CDTF">2020-10-27T12:02:06Z</dcterms:modified>
</cp:coreProperties>
</file>